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 id="2147483689" r:id="rId4"/>
    <p:sldMasterId id="2147483707" r:id="rId5"/>
  </p:sldMasterIdLst>
  <p:notesMasterIdLst>
    <p:notesMasterId r:id="rId49"/>
  </p:notesMasterIdLst>
  <p:sldIdLst>
    <p:sldId id="256" r:id="rId6"/>
    <p:sldId id="287" r:id="rId7"/>
    <p:sldId id="305" r:id="rId8"/>
    <p:sldId id="309" r:id="rId9"/>
    <p:sldId id="304" r:id="rId10"/>
    <p:sldId id="293" r:id="rId11"/>
    <p:sldId id="306" r:id="rId12"/>
    <p:sldId id="356" r:id="rId13"/>
    <p:sldId id="357" r:id="rId14"/>
    <p:sldId id="359" r:id="rId15"/>
    <p:sldId id="358" r:id="rId16"/>
    <p:sldId id="360" r:id="rId17"/>
    <p:sldId id="363" r:id="rId18"/>
    <p:sldId id="3626" r:id="rId19"/>
    <p:sldId id="3679" r:id="rId20"/>
    <p:sldId id="364" r:id="rId21"/>
    <p:sldId id="369" r:id="rId22"/>
    <p:sldId id="3680" r:id="rId23"/>
    <p:sldId id="3684" r:id="rId24"/>
    <p:sldId id="3683" r:id="rId25"/>
    <p:sldId id="3686" r:id="rId26"/>
    <p:sldId id="3687" r:id="rId27"/>
    <p:sldId id="3691" r:id="rId28"/>
    <p:sldId id="3693" r:id="rId29"/>
    <p:sldId id="3688" r:id="rId30"/>
    <p:sldId id="3692" r:id="rId31"/>
    <p:sldId id="3694" r:id="rId32"/>
    <p:sldId id="367" r:id="rId33"/>
    <p:sldId id="374" r:id="rId34"/>
    <p:sldId id="310" r:id="rId35"/>
    <p:sldId id="258" r:id="rId36"/>
    <p:sldId id="260" r:id="rId37"/>
    <p:sldId id="261" r:id="rId38"/>
    <p:sldId id="265" r:id="rId39"/>
    <p:sldId id="262" r:id="rId40"/>
    <p:sldId id="311" r:id="rId41"/>
    <p:sldId id="263" r:id="rId42"/>
    <p:sldId id="271" r:id="rId43"/>
    <p:sldId id="264" r:id="rId44"/>
    <p:sldId id="301" r:id="rId45"/>
    <p:sldId id="288" r:id="rId46"/>
    <p:sldId id="284" r:id="rId47"/>
    <p:sldId id="3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5" autoAdjust="0"/>
  </p:normalViewPr>
  <p:slideViewPr>
    <p:cSldViewPr>
      <p:cViewPr varScale="1">
        <p:scale>
          <a:sx n="110" d="100"/>
          <a:sy n="110" d="100"/>
        </p:scale>
        <p:origin x="106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3" d="100"/>
          <a:sy n="83" d="100"/>
        </p:scale>
        <p:origin x="-198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ielsen" userId="f931eb7d-398c-41c5-8261-db12ef77cf86" providerId="ADAL" clId="{ED944C78-6458-49BE-8E90-A0982936D8DB}"/>
    <pc:docChg chg="custSel modSld">
      <pc:chgData name="Thomas Nielsen" userId="f931eb7d-398c-41c5-8261-db12ef77cf86" providerId="ADAL" clId="{ED944C78-6458-49BE-8E90-A0982936D8DB}" dt="2022-12-08T09:28:53.957" v="27" actId="20577"/>
      <pc:docMkLst>
        <pc:docMk/>
      </pc:docMkLst>
      <pc:sldChg chg="addSp delSp modSp mod">
        <pc:chgData name="Thomas Nielsen" userId="f931eb7d-398c-41c5-8261-db12ef77cf86" providerId="ADAL" clId="{ED944C78-6458-49BE-8E90-A0982936D8DB}" dt="2022-12-08T09:28:53.957" v="27" actId="20577"/>
        <pc:sldMkLst>
          <pc:docMk/>
          <pc:sldMk cId="371823192" sldId="301"/>
        </pc:sldMkLst>
        <pc:spChg chg="mod">
          <ac:chgData name="Thomas Nielsen" userId="f931eb7d-398c-41c5-8261-db12ef77cf86" providerId="ADAL" clId="{ED944C78-6458-49BE-8E90-A0982936D8DB}" dt="2022-12-08T09:28:53.957" v="27" actId="20577"/>
          <ac:spMkLst>
            <pc:docMk/>
            <pc:sldMk cId="371823192" sldId="301"/>
            <ac:spMk id="5" creationId="{7EAFCA3C-259C-056B-B02E-3E06AD38AB26}"/>
          </ac:spMkLst>
        </pc:spChg>
        <pc:graphicFrameChg chg="add del mod">
          <ac:chgData name="Thomas Nielsen" userId="f931eb7d-398c-41c5-8261-db12ef77cf86" providerId="ADAL" clId="{ED944C78-6458-49BE-8E90-A0982936D8DB}" dt="2022-12-08T09:28:28.798" v="19"/>
          <ac:graphicFrameMkLst>
            <pc:docMk/>
            <pc:sldMk cId="371823192" sldId="301"/>
            <ac:graphicFrameMk id="7" creationId="{1BD37044-AE87-B682-F2A5-64E07D9A8697}"/>
          </ac:graphicFrameMkLst>
        </pc:graphicFrameChg>
      </pc:sldChg>
    </pc:docChg>
  </pc:docChgLst>
  <pc:docChgLst>
    <pc:chgData name="Thomas Nielsen" userId="f931eb7d-398c-41c5-8261-db12ef77cf86" providerId="ADAL" clId="{DC365401-AFBB-4038-9643-41FBD1D28D81}"/>
    <pc:docChg chg="custSel modSld">
      <pc:chgData name="Thomas Nielsen" userId="f931eb7d-398c-41c5-8261-db12ef77cf86" providerId="ADAL" clId="{DC365401-AFBB-4038-9643-41FBD1D28D81}" dt="2022-12-13T10:05:59.070" v="11" actId="20577"/>
      <pc:docMkLst>
        <pc:docMk/>
      </pc:docMkLst>
      <pc:sldChg chg="modSp mod">
        <pc:chgData name="Thomas Nielsen" userId="f931eb7d-398c-41c5-8261-db12ef77cf86" providerId="ADAL" clId="{DC365401-AFBB-4038-9643-41FBD1D28D81}" dt="2022-12-13T10:05:59.070" v="11" actId="20577"/>
        <pc:sldMkLst>
          <pc:docMk/>
          <pc:sldMk cId="288712771" sldId="264"/>
        </pc:sldMkLst>
        <pc:spChg chg="mod">
          <ac:chgData name="Thomas Nielsen" userId="f931eb7d-398c-41c5-8261-db12ef77cf86" providerId="ADAL" clId="{DC365401-AFBB-4038-9643-41FBD1D28D81}" dt="2022-12-13T10:05:59.070" v="11" actId="20577"/>
          <ac:spMkLst>
            <pc:docMk/>
            <pc:sldMk cId="288712771" sldId="264"/>
            <ac:spMk id="4" creationId="{4803963F-929B-4A61-87DB-AA33C6D572F5}"/>
          </ac:spMkLst>
        </pc:spChg>
      </pc:sldChg>
    </pc:docChg>
  </pc:docChgLst>
  <pc:docChgLst>
    <pc:chgData name="Thomas Nielsen" userId="f931eb7d-398c-41c5-8261-db12ef77cf86" providerId="ADAL" clId="{29F7B807-94A3-496B-8311-4BE37353B126}"/>
    <pc:docChg chg="custSel modSld sldOrd">
      <pc:chgData name="Thomas Nielsen" userId="f931eb7d-398c-41c5-8261-db12ef77cf86" providerId="ADAL" clId="{29F7B807-94A3-496B-8311-4BE37353B126}" dt="2022-12-12T11:51:11.783" v="364" actId="20577"/>
      <pc:docMkLst>
        <pc:docMk/>
      </pc:docMkLst>
      <pc:sldChg chg="modSp mod">
        <pc:chgData name="Thomas Nielsen" userId="f931eb7d-398c-41c5-8261-db12ef77cf86" providerId="ADAL" clId="{29F7B807-94A3-496B-8311-4BE37353B126}" dt="2022-12-12T11:48:57.059" v="354" actId="20577"/>
        <pc:sldMkLst>
          <pc:docMk/>
          <pc:sldMk cId="288712771" sldId="264"/>
        </pc:sldMkLst>
        <pc:spChg chg="mod">
          <ac:chgData name="Thomas Nielsen" userId="f931eb7d-398c-41c5-8261-db12ef77cf86" providerId="ADAL" clId="{29F7B807-94A3-496B-8311-4BE37353B126}" dt="2022-12-12T11:48:57.059" v="354" actId="20577"/>
          <ac:spMkLst>
            <pc:docMk/>
            <pc:sldMk cId="288712771" sldId="264"/>
            <ac:spMk id="4" creationId="{4803963F-929B-4A61-87DB-AA33C6D572F5}"/>
          </ac:spMkLst>
        </pc:spChg>
      </pc:sldChg>
      <pc:sldChg chg="modSp mod">
        <pc:chgData name="Thomas Nielsen" userId="f931eb7d-398c-41c5-8261-db12ef77cf86" providerId="ADAL" clId="{29F7B807-94A3-496B-8311-4BE37353B126}" dt="2022-12-12T11:41:48.245" v="184" actId="6549"/>
        <pc:sldMkLst>
          <pc:docMk/>
          <pc:sldMk cId="2120526957" sldId="284"/>
        </pc:sldMkLst>
        <pc:spChg chg="mod">
          <ac:chgData name="Thomas Nielsen" userId="f931eb7d-398c-41c5-8261-db12ef77cf86" providerId="ADAL" clId="{29F7B807-94A3-496B-8311-4BE37353B126}" dt="2022-12-12T11:41:48.245" v="184" actId="6549"/>
          <ac:spMkLst>
            <pc:docMk/>
            <pc:sldMk cId="2120526957" sldId="284"/>
            <ac:spMk id="4" creationId="{7DD3DBFF-6084-83CA-4F0E-AE1E186C8D8F}"/>
          </ac:spMkLst>
        </pc:spChg>
      </pc:sldChg>
      <pc:sldChg chg="modSp mod">
        <pc:chgData name="Thomas Nielsen" userId="f931eb7d-398c-41c5-8261-db12ef77cf86" providerId="ADAL" clId="{29F7B807-94A3-496B-8311-4BE37353B126}" dt="2022-12-12T11:34:53.745" v="1" actId="5793"/>
        <pc:sldMkLst>
          <pc:docMk/>
          <pc:sldMk cId="2264563608" sldId="287"/>
        </pc:sldMkLst>
        <pc:spChg chg="mod">
          <ac:chgData name="Thomas Nielsen" userId="f931eb7d-398c-41c5-8261-db12ef77cf86" providerId="ADAL" clId="{29F7B807-94A3-496B-8311-4BE37353B126}" dt="2022-12-12T11:34:53.745" v="1" actId="5793"/>
          <ac:spMkLst>
            <pc:docMk/>
            <pc:sldMk cId="2264563608" sldId="287"/>
            <ac:spMk id="5" creationId="{A2CCFF93-0459-FBB2-CDBA-EBBC65978C5E}"/>
          </ac:spMkLst>
        </pc:spChg>
      </pc:sldChg>
      <pc:sldChg chg="modSp mod">
        <pc:chgData name="Thomas Nielsen" userId="f931eb7d-398c-41c5-8261-db12ef77cf86" providerId="ADAL" clId="{29F7B807-94A3-496B-8311-4BE37353B126}" dt="2022-12-12T11:41:11.051" v="183" actId="20577"/>
        <pc:sldMkLst>
          <pc:docMk/>
          <pc:sldMk cId="2690547425" sldId="293"/>
        </pc:sldMkLst>
        <pc:spChg chg="mod">
          <ac:chgData name="Thomas Nielsen" userId="f931eb7d-398c-41c5-8261-db12ef77cf86" providerId="ADAL" clId="{29F7B807-94A3-496B-8311-4BE37353B126}" dt="2022-12-12T11:41:11.051" v="183" actId="20577"/>
          <ac:spMkLst>
            <pc:docMk/>
            <pc:sldMk cId="2690547425" sldId="293"/>
            <ac:spMk id="2" creationId="{72ED7E0A-F5C8-EE03-E351-68D442281CE6}"/>
          </ac:spMkLst>
        </pc:spChg>
      </pc:sldChg>
      <pc:sldChg chg="modSp mod ord">
        <pc:chgData name="Thomas Nielsen" userId="f931eb7d-398c-41c5-8261-db12ef77cf86" providerId="ADAL" clId="{29F7B807-94A3-496B-8311-4BE37353B126}" dt="2022-12-12T11:46:12.331" v="266" actId="20577"/>
        <pc:sldMkLst>
          <pc:docMk/>
          <pc:sldMk cId="371823192" sldId="301"/>
        </pc:sldMkLst>
        <pc:spChg chg="mod">
          <ac:chgData name="Thomas Nielsen" userId="f931eb7d-398c-41c5-8261-db12ef77cf86" providerId="ADAL" clId="{29F7B807-94A3-496B-8311-4BE37353B126}" dt="2022-12-12T11:46:12.331" v="266" actId="20577"/>
          <ac:spMkLst>
            <pc:docMk/>
            <pc:sldMk cId="371823192" sldId="301"/>
            <ac:spMk id="2" creationId="{78A87DDB-84CF-5393-FB13-20EE0BB95194}"/>
          </ac:spMkLst>
        </pc:spChg>
        <pc:spChg chg="mod">
          <ac:chgData name="Thomas Nielsen" userId="f931eb7d-398c-41c5-8261-db12ef77cf86" providerId="ADAL" clId="{29F7B807-94A3-496B-8311-4BE37353B126}" dt="2022-12-12T11:36:26.932" v="80" actId="207"/>
          <ac:spMkLst>
            <pc:docMk/>
            <pc:sldMk cId="371823192" sldId="301"/>
            <ac:spMk id="5" creationId="{7EAFCA3C-259C-056B-B02E-3E06AD38AB26}"/>
          </ac:spMkLst>
        </pc:spChg>
      </pc:sldChg>
      <pc:sldChg chg="modSp mod ord">
        <pc:chgData name="Thomas Nielsen" userId="f931eb7d-398c-41c5-8261-db12ef77cf86" providerId="ADAL" clId="{29F7B807-94A3-496B-8311-4BE37353B126}" dt="2022-12-12T11:50:09.163" v="358" actId="27636"/>
        <pc:sldMkLst>
          <pc:docMk/>
          <pc:sldMk cId="2157088056" sldId="305"/>
        </pc:sldMkLst>
        <pc:spChg chg="mod">
          <ac:chgData name="Thomas Nielsen" userId="f931eb7d-398c-41c5-8261-db12ef77cf86" providerId="ADAL" clId="{29F7B807-94A3-496B-8311-4BE37353B126}" dt="2022-12-12T11:50:09.163" v="358" actId="27636"/>
          <ac:spMkLst>
            <pc:docMk/>
            <pc:sldMk cId="2157088056" sldId="305"/>
            <ac:spMk id="6" creationId="{69EB9B2A-8491-E11B-9115-0C853B335B6A}"/>
          </ac:spMkLst>
        </pc:spChg>
      </pc:sldChg>
      <pc:sldChg chg="modSp mod ord">
        <pc:chgData name="Thomas Nielsen" userId="f931eb7d-398c-41c5-8261-db12ef77cf86" providerId="ADAL" clId="{29F7B807-94A3-496B-8311-4BE37353B126}" dt="2022-12-12T11:51:11.783" v="364" actId="20577"/>
        <pc:sldMkLst>
          <pc:docMk/>
          <pc:sldMk cId="1023195136" sldId="309"/>
        </pc:sldMkLst>
        <pc:spChg chg="mod">
          <ac:chgData name="Thomas Nielsen" userId="f931eb7d-398c-41c5-8261-db12ef77cf86" providerId="ADAL" clId="{29F7B807-94A3-496B-8311-4BE37353B126}" dt="2022-12-12T11:51:11.783" v="364" actId="20577"/>
          <ac:spMkLst>
            <pc:docMk/>
            <pc:sldMk cId="1023195136" sldId="309"/>
            <ac:spMk id="5" creationId="{840CB579-E0E0-093A-9B4E-BCCD5486D136}"/>
          </ac:spMkLst>
        </pc:spChg>
      </pc:sldChg>
    </pc:docChg>
  </pc:docChgLst>
  <pc:docChgLst>
    <pc:chgData name="Thomas Nielsen" userId="f931eb7d-398c-41c5-8261-db12ef77cf86" providerId="ADAL" clId="{33C1A391-4B2B-44B5-B6E5-6DF90B4D5EFF}"/>
    <pc:docChg chg="undo custSel addSld delSld modSld sldOrd">
      <pc:chgData name="Thomas Nielsen" userId="f931eb7d-398c-41c5-8261-db12ef77cf86" providerId="ADAL" clId="{33C1A391-4B2B-44B5-B6E5-6DF90B4D5EFF}" dt="2022-11-17T19:39:47.547" v="2144" actId="255"/>
      <pc:docMkLst>
        <pc:docMk/>
      </pc:docMkLst>
      <pc:sldChg chg="modSp mod">
        <pc:chgData name="Thomas Nielsen" userId="f931eb7d-398c-41c5-8261-db12ef77cf86" providerId="ADAL" clId="{33C1A391-4B2B-44B5-B6E5-6DF90B4D5EFF}" dt="2022-11-17T14:04:34.309" v="18" actId="14100"/>
        <pc:sldMkLst>
          <pc:docMk/>
          <pc:sldMk cId="78457230" sldId="256"/>
        </pc:sldMkLst>
        <pc:spChg chg="mod">
          <ac:chgData name="Thomas Nielsen" userId="f931eb7d-398c-41c5-8261-db12ef77cf86" providerId="ADAL" clId="{33C1A391-4B2B-44B5-B6E5-6DF90B4D5EFF}" dt="2022-11-17T14:04:34.309" v="18" actId="14100"/>
          <ac:spMkLst>
            <pc:docMk/>
            <pc:sldMk cId="78457230" sldId="256"/>
            <ac:spMk id="3" creationId="{00000000-0000-0000-0000-000000000000}"/>
          </ac:spMkLst>
        </pc:spChg>
      </pc:sldChg>
      <pc:sldChg chg="del">
        <pc:chgData name="Thomas Nielsen" userId="f931eb7d-398c-41c5-8261-db12ef77cf86" providerId="ADAL" clId="{33C1A391-4B2B-44B5-B6E5-6DF90B4D5EFF}" dt="2022-11-17T19:20:07.876" v="1514" actId="47"/>
        <pc:sldMkLst>
          <pc:docMk/>
          <pc:sldMk cId="2976349572" sldId="257"/>
        </pc:sldMkLst>
      </pc:sldChg>
      <pc:sldChg chg="del">
        <pc:chgData name="Thomas Nielsen" userId="f931eb7d-398c-41c5-8261-db12ef77cf86" providerId="ADAL" clId="{33C1A391-4B2B-44B5-B6E5-6DF90B4D5EFF}" dt="2022-11-17T19:20:10.272" v="1515" actId="47"/>
        <pc:sldMkLst>
          <pc:docMk/>
          <pc:sldMk cId="3849527753" sldId="258"/>
        </pc:sldMkLst>
      </pc:sldChg>
      <pc:sldChg chg="del">
        <pc:chgData name="Thomas Nielsen" userId="f931eb7d-398c-41c5-8261-db12ef77cf86" providerId="ADAL" clId="{33C1A391-4B2B-44B5-B6E5-6DF90B4D5EFF}" dt="2022-11-17T19:20:30.278" v="1526" actId="47"/>
        <pc:sldMkLst>
          <pc:docMk/>
          <pc:sldMk cId="784038085" sldId="259"/>
        </pc:sldMkLst>
      </pc:sldChg>
      <pc:sldChg chg="modSp mod ord">
        <pc:chgData name="Thomas Nielsen" userId="f931eb7d-398c-41c5-8261-db12ef77cf86" providerId="ADAL" clId="{33C1A391-4B2B-44B5-B6E5-6DF90B4D5EFF}" dt="2022-11-17T19:39:47.547" v="2144" actId="255"/>
        <pc:sldMkLst>
          <pc:docMk/>
          <pc:sldMk cId="288712771" sldId="264"/>
        </pc:sldMkLst>
        <pc:spChg chg="mod">
          <ac:chgData name="Thomas Nielsen" userId="f931eb7d-398c-41c5-8261-db12ef77cf86" providerId="ADAL" clId="{33C1A391-4B2B-44B5-B6E5-6DF90B4D5EFF}" dt="2022-11-17T19:22:09.568" v="1536" actId="27636"/>
          <ac:spMkLst>
            <pc:docMk/>
            <pc:sldMk cId="288712771" sldId="264"/>
            <ac:spMk id="2" creationId="{194E4172-73A0-469F-B660-AE0CF234C9CA}"/>
          </ac:spMkLst>
        </pc:spChg>
        <pc:spChg chg="mod">
          <ac:chgData name="Thomas Nielsen" userId="f931eb7d-398c-41c5-8261-db12ef77cf86" providerId="ADAL" clId="{33C1A391-4B2B-44B5-B6E5-6DF90B4D5EFF}" dt="2022-11-17T19:39:47.547" v="2144" actId="255"/>
          <ac:spMkLst>
            <pc:docMk/>
            <pc:sldMk cId="288712771" sldId="264"/>
            <ac:spMk id="4" creationId="{4803963F-929B-4A61-87DB-AA33C6D572F5}"/>
          </ac:spMkLst>
        </pc:spChg>
        <pc:spChg chg="mod">
          <ac:chgData name="Thomas Nielsen" userId="f931eb7d-398c-41c5-8261-db12ef77cf86" providerId="ADAL" clId="{33C1A391-4B2B-44B5-B6E5-6DF90B4D5EFF}" dt="2022-11-17T14:06:13.931" v="51" actId="14100"/>
          <ac:spMkLst>
            <pc:docMk/>
            <pc:sldMk cId="288712771" sldId="264"/>
            <ac:spMk id="5" creationId="{43AEB65F-5EF7-5725-B6A8-397EFC2DB427}"/>
          </ac:spMkLst>
        </pc:spChg>
      </pc:sldChg>
      <pc:sldChg chg="del">
        <pc:chgData name="Thomas Nielsen" userId="f931eb7d-398c-41c5-8261-db12ef77cf86" providerId="ADAL" clId="{33C1A391-4B2B-44B5-B6E5-6DF90B4D5EFF}" dt="2022-11-17T19:20:13.665" v="1516" actId="47"/>
        <pc:sldMkLst>
          <pc:docMk/>
          <pc:sldMk cId="1077850298" sldId="265"/>
        </pc:sldMkLst>
      </pc:sldChg>
      <pc:sldChg chg="del">
        <pc:chgData name="Thomas Nielsen" userId="f931eb7d-398c-41c5-8261-db12ef77cf86" providerId="ADAL" clId="{33C1A391-4B2B-44B5-B6E5-6DF90B4D5EFF}" dt="2022-11-17T19:20:22.253" v="1522" actId="47"/>
        <pc:sldMkLst>
          <pc:docMk/>
          <pc:sldMk cId="2818644688" sldId="268"/>
        </pc:sldMkLst>
      </pc:sldChg>
      <pc:sldChg chg="modSp mod">
        <pc:chgData name="Thomas Nielsen" userId="f931eb7d-398c-41c5-8261-db12ef77cf86" providerId="ADAL" clId="{33C1A391-4B2B-44B5-B6E5-6DF90B4D5EFF}" dt="2022-11-17T14:05:58.670" v="47" actId="14100"/>
        <pc:sldMkLst>
          <pc:docMk/>
          <pc:sldMk cId="3638118998" sldId="271"/>
        </pc:sldMkLst>
        <pc:spChg chg="mod">
          <ac:chgData name="Thomas Nielsen" userId="f931eb7d-398c-41c5-8261-db12ef77cf86" providerId="ADAL" clId="{33C1A391-4B2B-44B5-B6E5-6DF90B4D5EFF}" dt="2022-11-17T14:05:58.670" v="47" actId="14100"/>
          <ac:spMkLst>
            <pc:docMk/>
            <pc:sldMk cId="3638118998" sldId="271"/>
            <ac:spMk id="9" creationId="{1B8807CA-5E63-1F4F-55F3-ADEF1C632B41}"/>
          </ac:spMkLst>
        </pc:spChg>
      </pc:sldChg>
      <pc:sldChg chg="del">
        <pc:chgData name="Thomas Nielsen" userId="f931eb7d-398c-41c5-8261-db12ef77cf86" providerId="ADAL" clId="{33C1A391-4B2B-44B5-B6E5-6DF90B4D5EFF}" dt="2022-11-17T19:20:27.486" v="1524" actId="47"/>
        <pc:sldMkLst>
          <pc:docMk/>
          <pc:sldMk cId="3751218506" sldId="272"/>
        </pc:sldMkLst>
      </pc:sldChg>
      <pc:sldChg chg="del">
        <pc:chgData name="Thomas Nielsen" userId="f931eb7d-398c-41c5-8261-db12ef77cf86" providerId="ADAL" clId="{33C1A391-4B2B-44B5-B6E5-6DF90B4D5EFF}" dt="2022-11-17T19:20:24.957" v="1523" actId="47"/>
        <pc:sldMkLst>
          <pc:docMk/>
          <pc:sldMk cId="1864537901" sldId="273"/>
        </pc:sldMkLst>
      </pc:sldChg>
      <pc:sldChg chg="del">
        <pc:chgData name="Thomas Nielsen" userId="f931eb7d-398c-41c5-8261-db12ef77cf86" providerId="ADAL" clId="{33C1A391-4B2B-44B5-B6E5-6DF90B4D5EFF}" dt="2022-11-17T19:20:28.930" v="1525" actId="47"/>
        <pc:sldMkLst>
          <pc:docMk/>
          <pc:sldMk cId="4071565526" sldId="275"/>
        </pc:sldMkLst>
      </pc:sldChg>
      <pc:sldChg chg="del">
        <pc:chgData name="Thomas Nielsen" userId="f931eb7d-398c-41c5-8261-db12ef77cf86" providerId="ADAL" clId="{33C1A391-4B2B-44B5-B6E5-6DF90B4D5EFF}" dt="2022-11-17T19:20:16.415" v="1518" actId="47"/>
        <pc:sldMkLst>
          <pc:docMk/>
          <pc:sldMk cId="3362307805" sldId="277"/>
        </pc:sldMkLst>
      </pc:sldChg>
      <pc:sldChg chg="del">
        <pc:chgData name="Thomas Nielsen" userId="f931eb7d-398c-41c5-8261-db12ef77cf86" providerId="ADAL" clId="{33C1A391-4B2B-44B5-B6E5-6DF90B4D5EFF}" dt="2022-11-17T19:20:18.782" v="1521" actId="47"/>
        <pc:sldMkLst>
          <pc:docMk/>
          <pc:sldMk cId="620967615" sldId="278"/>
        </pc:sldMkLst>
      </pc:sldChg>
      <pc:sldChg chg="del">
        <pc:chgData name="Thomas Nielsen" userId="f931eb7d-398c-41c5-8261-db12ef77cf86" providerId="ADAL" clId="{33C1A391-4B2B-44B5-B6E5-6DF90B4D5EFF}" dt="2022-11-17T19:20:17.981" v="1520" actId="47"/>
        <pc:sldMkLst>
          <pc:docMk/>
          <pc:sldMk cId="451354185" sldId="279"/>
        </pc:sldMkLst>
      </pc:sldChg>
      <pc:sldChg chg="del">
        <pc:chgData name="Thomas Nielsen" userId="f931eb7d-398c-41c5-8261-db12ef77cf86" providerId="ADAL" clId="{33C1A391-4B2B-44B5-B6E5-6DF90B4D5EFF}" dt="2022-11-17T19:20:17.195" v="1519" actId="47"/>
        <pc:sldMkLst>
          <pc:docMk/>
          <pc:sldMk cId="3656506066" sldId="280"/>
        </pc:sldMkLst>
      </pc:sldChg>
      <pc:sldChg chg="del">
        <pc:chgData name="Thomas Nielsen" userId="f931eb7d-398c-41c5-8261-db12ef77cf86" providerId="ADAL" clId="{33C1A391-4B2B-44B5-B6E5-6DF90B4D5EFF}" dt="2022-11-17T19:20:15.055" v="1517" actId="47"/>
        <pc:sldMkLst>
          <pc:docMk/>
          <pc:sldMk cId="729309687" sldId="281"/>
        </pc:sldMkLst>
      </pc:sldChg>
      <pc:sldChg chg="del">
        <pc:chgData name="Thomas Nielsen" userId="f931eb7d-398c-41c5-8261-db12ef77cf86" providerId="ADAL" clId="{33C1A391-4B2B-44B5-B6E5-6DF90B4D5EFF}" dt="2022-11-17T19:20:31.381" v="1527" actId="47"/>
        <pc:sldMkLst>
          <pc:docMk/>
          <pc:sldMk cId="390490108" sldId="282"/>
        </pc:sldMkLst>
      </pc:sldChg>
      <pc:sldChg chg="modSp mod">
        <pc:chgData name="Thomas Nielsen" userId="f931eb7d-398c-41c5-8261-db12ef77cf86" providerId="ADAL" clId="{33C1A391-4B2B-44B5-B6E5-6DF90B4D5EFF}" dt="2022-11-17T19:32:59.059" v="1964" actId="20577"/>
        <pc:sldMkLst>
          <pc:docMk/>
          <pc:sldMk cId="2120526957" sldId="284"/>
        </pc:sldMkLst>
        <pc:spChg chg="mod">
          <ac:chgData name="Thomas Nielsen" userId="f931eb7d-398c-41c5-8261-db12ef77cf86" providerId="ADAL" clId="{33C1A391-4B2B-44B5-B6E5-6DF90B4D5EFF}" dt="2022-11-17T19:32:59.059" v="1964" actId="20577"/>
          <ac:spMkLst>
            <pc:docMk/>
            <pc:sldMk cId="2120526957" sldId="284"/>
            <ac:spMk id="4" creationId="{7DD3DBFF-6084-83CA-4F0E-AE1E186C8D8F}"/>
          </ac:spMkLst>
        </pc:spChg>
        <pc:spChg chg="mod">
          <ac:chgData name="Thomas Nielsen" userId="f931eb7d-398c-41c5-8261-db12ef77cf86" providerId="ADAL" clId="{33C1A391-4B2B-44B5-B6E5-6DF90B4D5EFF}" dt="2022-11-17T14:07:41.772" v="60" actId="14100"/>
          <ac:spMkLst>
            <pc:docMk/>
            <pc:sldMk cId="2120526957" sldId="284"/>
            <ac:spMk id="5" creationId="{896284BF-BABF-ABD3-1259-25D82B285B10}"/>
          </ac:spMkLst>
        </pc:spChg>
      </pc:sldChg>
      <pc:sldChg chg="del">
        <pc:chgData name="Thomas Nielsen" userId="f931eb7d-398c-41c5-8261-db12ef77cf86" providerId="ADAL" clId="{33C1A391-4B2B-44B5-B6E5-6DF90B4D5EFF}" dt="2022-11-17T19:20:06.202" v="1513" actId="47"/>
        <pc:sldMkLst>
          <pc:docMk/>
          <pc:sldMk cId="591380052" sldId="286"/>
        </pc:sldMkLst>
      </pc:sldChg>
      <pc:sldChg chg="modSp mod">
        <pc:chgData name="Thomas Nielsen" userId="f931eb7d-398c-41c5-8261-db12ef77cf86" providerId="ADAL" clId="{33C1A391-4B2B-44B5-B6E5-6DF90B4D5EFF}" dt="2022-11-17T19:13:42.889" v="1454" actId="27636"/>
        <pc:sldMkLst>
          <pc:docMk/>
          <pc:sldMk cId="2264563608" sldId="287"/>
        </pc:sldMkLst>
        <pc:spChg chg="mod">
          <ac:chgData name="Thomas Nielsen" userId="f931eb7d-398c-41c5-8261-db12ef77cf86" providerId="ADAL" clId="{33C1A391-4B2B-44B5-B6E5-6DF90B4D5EFF}" dt="2022-11-17T14:05:29.773" v="41" actId="14100"/>
          <ac:spMkLst>
            <pc:docMk/>
            <pc:sldMk cId="2264563608" sldId="287"/>
            <ac:spMk id="3" creationId="{E70AA243-B6B2-583C-2F98-CAEE0E7C5BDF}"/>
          </ac:spMkLst>
        </pc:spChg>
        <pc:spChg chg="mod">
          <ac:chgData name="Thomas Nielsen" userId="f931eb7d-398c-41c5-8261-db12ef77cf86" providerId="ADAL" clId="{33C1A391-4B2B-44B5-B6E5-6DF90B4D5EFF}" dt="2022-11-17T19:13:42.889" v="1454" actId="27636"/>
          <ac:spMkLst>
            <pc:docMk/>
            <pc:sldMk cId="2264563608" sldId="287"/>
            <ac:spMk id="5" creationId="{A2CCFF93-0459-FBB2-CDBA-EBBC65978C5E}"/>
          </ac:spMkLst>
        </pc:spChg>
      </pc:sldChg>
      <pc:sldChg chg="modSp mod">
        <pc:chgData name="Thomas Nielsen" userId="f931eb7d-398c-41c5-8261-db12ef77cf86" providerId="ADAL" clId="{33C1A391-4B2B-44B5-B6E5-6DF90B4D5EFF}" dt="2022-11-17T14:16:30.867" v="583" actId="20577"/>
        <pc:sldMkLst>
          <pc:docMk/>
          <pc:sldMk cId="16652728" sldId="288"/>
        </pc:sldMkLst>
        <pc:spChg chg="mod">
          <ac:chgData name="Thomas Nielsen" userId="f931eb7d-398c-41c5-8261-db12ef77cf86" providerId="ADAL" clId="{33C1A391-4B2B-44B5-B6E5-6DF90B4D5EFF}" dt="2022-11-17T14:07:48.973" v="62" actId="14100"/>
          <ac:spMkLst>
            <pc:docMk/>
            <pc:sldMk cId="16652728" sldId="288"/>
            <ac:spMk id="3" creationId="{1AFB346F-B115-651C-5790-ED656B87FDEE}"/>
          </ac:spMkLst>
        </pc:spChg>
        <pc:spChg chg="mod">
          <ac:chgData name="Thomas Nielsen" userId="f931eb7d-398c-41c5-8261-db12ef77cf86" providerId="ADAL" clId="{33C1A391-4B2B-44B5-B6E5-6DF90B4D5EFF}" dt="2022-11-17T14:16:30.867" v="583" actId="20577"/>
          <ac:spMkLst>
            <pc:docMk/>
            <pc:sldMk cId="16652728" sldId="288"/>
            <ac:spMk id="5" creationId="{C85FD55B-D8ED-349E-82EB-18CBB6C3F908}"/>
          </ac:spMkLst>
        </pc:spChg>
      </pc:sldChg>
      <pc:sldChg chg="del">
        <pc:chgData name="Thomas Nielsen" userId="f931eb7d-398c-41c5-8261-db12ef77cf86" providerId="ADAL" clId="{33C1A391-4B2B-44B5-B6E5-6DF90B4D5EFF}" dt="2022-11-17T14:06:49.464" v="52" actId="2696"/>
        <pc:sldMkLst>
          <pc:docMk/>
          <pc:sldMk cId="1550623894" sldId="289"/>
        </pc:sldMkLst>
      </pc:sldChg>
      <pc:sldChg chg="del">
        <pc:chgData name="Thomas Nielsen" userId="f931eb7d-398c-41c5-8261-db12ef77cf86" providerId="ADAL" clId="{33C1A391-4B2B-44B5-B6E5-6DF90B4D5EFF}" dt="2022-11-17T14:07:00.422" v="53" actId="2696"/>
        <pc:sldMkLst>
          <pc:docMk/>
          <pc:sldMk cId="270266991" sldId="290"/>
        </pc:sldMkLst>
      </pc:sldChg>
      <pc:sldChg chg="modSp mod">
        <pc:chgData name="Thomas Nielsen" userId="f931eb7d-398c-41c5-8261-db12ef77cf86" providerId="ADAL" clId="{33C1A391-4B2B-44B5-B6E5-6DF90B4D5EFF}" dt="2022-11-17T14:24:29.151" v="917" actId="20577"/>
        <pc:sldMkLst>
          <pc:docMk/>
          <pc:sldMk cId="2690547425" sldId="293"/>
        </pc:sldMkLst>
        <pc:spChg chg="mod">
          <ac:chgData name="Thomas Nielsen" userId="f931eb7d-398c-41c5-8261-db12ef77cf86" providerId="ADAL" clId="{33C1A391-4B2B-44B5-B6E5-6DF90B4D5EFF}" dt="2022-11-17T14:23:07.845" v="791" actId="20577"/>
          <ac:spMkLst>
            <pc:docMk/>
            <pc:sldMk cId="2690547425" sldId="293"/>
            <ac:spMk id="2" creationId="{72ED7E0A-F5C8-EE03-E351-68D442281CE6}"/>
          </ac:spMkLst>
        </pc:spChg>
        <pc:spChg chg="mod">
          <ac:chgData name="Thomas Nielsen" userId="f931eb7d-398c-41c5-8261-db12ef77cf86" providerId="ADAL" clId="{33C1A391-4B2B-44B5-B6E5-6DF90B4D5EFF}" dt="2022-11-17T14:07:54.633" v="63"/>
          <ac:spMkLst>
            <pc:docMk/>
            <pc:sldMk cId="2690547425" sldId="293"/>
            <ac:spMk id="3" creationId="{B970BED3-22AC-34F1-ABFD-1259A5AD964C}"/>
          </ac:spMkLst>
        </pc:spChg>
        <pc:spChg chg="mod">
          <ac:chgData name="Thomas Nielsen" userId="f931eb7d-398c-41c5-8261-db12ef77cf86" providerId="ADAL" clId="{33C1A391-4B2B-44B5-B6E5-6DF90B4D5EFF}" dt="2022-11-17T14:24:29.151" v="917" actId="20577"/>
          <ac:spMkLst>
            <pc:docMk/>
            <pc:sldMk cId="2690547425" sldId="293"/>
            <ac:spMk id="5" creationId="{8B20FBE6-C98D-AEA3-0AAD-6F23715E13A3}"/>
          </ac:spMkLst>
        </pc:spChg>
      </pc:sldChg>
      <pc:sldChg chg="del">
        <pc:chgData name="Thomas Nielsen" userId="f931eb7d-398c-41c5-8261-db12ef77cf86" providerId="ADAL" clId="{33C1A391-4B2B-44B5-B6E5-6DF90B4D5EFF}" dt="2022-11-17T14:07:03.573" v="54" actId="2696"/>
        <pc:sldMkLst>
          <pc:docMk/>
          <pc:sldMk cId="580885766" sldId="300"/>
        </pc:sldMkLst>
      </pc:sldChg>
      <pc:sldChg chg="modSp mod">
        <pc:chgData name="Thomas Nielsen" userId="f931eb7d-398c-41c5-8261-db12ef77cf86" providerId="ADAL" clId="{33C1A391-4B2B-44B5-B6E5-6DF90B4D5EFF}" dt="2022-11-17T19:36:02.267" v="2011" actId="20577"/>
        <pc:sldMkLst>
          <pc:docMk/>
          <pc:sldMk cId="371823192" sldId="301"/>
        </pc:sldMkLst>
        <pc:spChg chg="mod">
          <ac:chgData name="Thomas Nielsen" userId="f931eb7d-398c-41c5-8261-db12ef77cf86" providerId="ADAL" clId="{33C1A391-4B2B-44B5-B6E5-6DF90B4D5EFF}" dt="2022-11-17T14:06:05.695" v="49" actId="14100"/>
          <ac:spMkLst>
            <pc:docMk/>
            <pc:sldMk cId="371823192" sldId="301"/>
            <ac:spMk id="3" creationId="{0767643C-83FA-16F6-812B-A73EA28B967B}"/>
          </ac:spMkLst>
        </pc:spChg>
        <pc:spChg chg="mod">
          <ac:chgData name="Thomas Nielsen" userId="f931eb7d-398c-41c5-8261-db12ef77cf86" providerId="ADAL" clId="{33C1A391-4B2B-44B5-B6E5-6DF90B4D5EFF}" dt="2022-11-17T19:36:02.267" v="2011" actId="20577"/>
          <ac:spMkLst>
            <pc:docMk/>
            <pc:sldMk cId="371823192" sldId="301"/>
            <ac:spMk id="5" creationId="{7EAFCA3C-259C-056B-B02E-3E06AD38AB26}"/>
          </ac:spMkLst>
        </pc:spChg>
      </pc:sldChg>
      <pc:sldChg chg="modSp mod">
        <pc:chgData name="Thomas Nielsen" userId="f931eb7d-398c-41c5-8261-db12ef77cf86" providerId="ADAL" clId="{33C1A391-4B2B-44B5-B6E5-6DF90B4D5EFF}" dt="2022-11-17T14:07:36.234" v="58" actId="14100"/>
        <pc:sldMkLst>
          <pc:docMk/>
          <pc:sldMk cId="856336362" sldId="302"/>
        </pc:sldMkLst>
        <pc:spChg chg="mod">
          <ac:chgData name="Thomas Nielsen" userId="f931eb7d-398c-41c5-8261-db12ef77cf86" providerId="ADAL" clId="{33C1A391-4B2B-44B5-B6E5-6DF90B4D5EFF}" dt="2022-11-17T14:07:36.234" v="58" actId="14100"/>
          <ac:spMkLst>
            <pc:docMk/>
            <pc:sldMk cId="856336362" sldId="302"/>
            <ac:spMk id="3" creationId="{AB6C1A6A-409F-B335-BDD8-4AD43FED279E}"/>
          </ac:spMkLst>
        </pc:spChg>
      </pc:sldChg>
      <pc:sldChg chg="modSp del mod">
        <pc:chgData name="Thomas Nielsen" userId="f931eb7d-398c-41c5-8261-db12ef77cf86" providerId="ADAL" clId="{33C1A391-4B2B-44B5-B6E5-6DF90B4D5EFF}" dt="2022-11-17T19:20:35.484" v="1528" actId="47"/>
        <pc:sldMkLst>
          <pc:docMk/>
          <pc:sldMk cId="795039928" sldId="303"/>
        </pc:sldMkLst>
        <pc:spChg chg="mod">
          <ac:chgData name="Thomas Nielsen" userId="f931eb7d-398c-41c5-8261-db12ef77cf86" providerId="ADAL" clId="{33C1A391-4B2B-44B5-B6E5-6DF90B4D5EFF}" dt="2022-11-17T14:07:29.943" v="56" actId="14100"/>
          <ac:spMkLst>
            <pc:docMk/>
            <pc:sldMk cId="795039928" sldId="303"/>
            <ac:spMk id="3" creationId="{AE43A4C2-AD3C-1218-56F8-C1D87A6B6A39}"/>
          </ac:spMkLst>
        </pc:spChg>
      </pc:sldChg>
      <pc:sldChg chg="modSp mod">
        <pc:chgData name="Thomas Nielsen" userId="f931eb7d-398c-41c5-8261-db12ef77cf86" providerId="ADAL" clId="{33C1A391-4B2B-44B5-B6E5-6DF90B4D5EFF}" dt="2022-11-17T19:23:01.589" v="1537" actId="6549"/>
        <pc:sldMkLst>
          <pc:docMk/>
          <pc:sldMk cId="2124318282" sldId="304"/>
        </pc:sldMkLst>
        <pc:spChg chg="mod">
          <ac:chgData name="Thomas Nielsen" userId="f931eb7d-398c-41c5-8261-db12ef77cf86" providerId="ADAL" clId="{33C1A391-4B2B-44B5-B6E5-6DF90B4D5EFF}" dt="2022-11-17T14:05:42.366" v="43" actId="14100"/>
          <ac:spMkLst>
            <pc:docMk/>
            <pc:sldMk cId="2124318282" sldId="304"/>
            <ac:spMk id="3" creationId="{E70AA243-B6B2-583C-2F98-CAEE0E7C5BDF}"/>
          </ac:spMkLst>
        </pc:spChg>
        <pc:spChg chg="mod">
          <ac:chgData name="Thomas Nielsen" userId="f931eb7d-398c-41c5-8261-db12ef77cf86" providerId="ADAL" clId="{33C1A391-4B2B-44B5-B6E5-6DF90B4D5EFF}" dt="2022-11-17T19:23:01.589" v="1537" actId="6549"/>
          <ac:spMkLst>
            <pc:docMk/>
            <pc:sldMk cId="2124318282" sldId="304"/>
            <ac:spMk id="6" creationId="{69EB9B2A-8491-E11B-9115-0C853B335B6A}"/>
          </ac:spMkLst>
        </pc:spChg>
      </pc:sldChg>
      <pc:sldChg chg="modSp mod">
        <pc:chgData name="Thomas Nielsen" userId="f931eb7d-398c-41c5-8261-db12ef77cf86" providerId="ADAL" clId="{33C1A391-4B2B-44B5-B6E5-6DF90B4D5EFF}" dt="2022-11-17T19:21:12.081" v="1531" actId="12"/>
        <pc:sldMkLst>
          <pc:docMk/>
          <pc:sldMk cId="2157088056" sldId="305"/>
        </pc:sldMkLst>
        <pc:spChg chg="mod">
          <ac:chgData name="Thomas Nielsen" userId="f931eb7d-398c-41c5-8261-db12ef77cf86" providerId="ADAL" clId="{33C1A391-4B2B-44B5-B6E5-6DF90B4D5EFF}" dt="2022-11-17T14:05:49.245" v="45" actId="14100"/>
          <ac:spMkLst>
            <pc:docMk/>
            <pc:sldMk cId="2157088056" sldId="305"/>
            <ac:spMk id="3" creationId="{E70AA243-B6B2-583C-2F98-CAEE0E7C5BDF}"/>
          </ac:spMkLst>
        </pc:spChg>
        <pc:spChg chg="mod">
          <ac:chgData name="Thomas Nielsen" userId="f931eb7d-398c-41c5-8261-db12ef77cf86" providerId="ADAL" clId="{33C1A391-4B2B-44B5-B6E5-6DF90B4D5EFF}" dt="2022-11-17T19:21:12.081" v="1531" actId="12"/>
          <ac:spMkLst>
            <pc:docMk/>
            <pc:sldMk cId="2157088056" sldId="305"/>
            <ac:spMk id="6" creationId="{69EB9B2A-8491-E11B-9115-0C853B335B6A}"/>
          </ac:spMkLst>
        </pc:spChg>
      </pc:sldChg>
      <pc:sldChg chg="modSp new mod">
        <pc:chgData name="Thomas Nielsen" userId="f931eb7d-398c-41c5-8261-db12ef77cf86" providerId="ADAL" clId="{33C1A391-4B2B-44B5-B6E5-6DF90B4D5EFF}" dt="2022-11-17T19:37:59.368" v="2102" actId="20577"/>
        <pc:sldMkLst>
          <pc:docMk/>
          <pc:sldMk cId="2742608734" sldId="306"/>
        </pc:sldMkLst>
        <pc:spChg chg="mod">
          <ac:chgData name="Thomas Nielsen" userId="f931eb7d-398c-41c5-8261-db12ef77cf86" providerId="ADAL" clId="{33C1A391-4B2B-44B5-B6E5-6DF90B4D5EFF}" dt="2022-11-17T19:08:37.084" v="1118" actId="20577"/>
          <ac:spMkLst>
            <pc:docMk/>
            <pc:sldMk cId="2742608734" sldId="306"/>
            <ac:spMk id="2" creationId="{CD6921F5-783C-3D4D-E024-74323A38D378}"/>
          </ac:spMkLst>
        </pc:spChg>
        <pc:spChg chg="mod">
          <ac:chgData name="Thomas Nielsen" userId="f931eb7d-398c-41c5-8261-db12ef77cf86" providerId="ADAL" clId="{33C1A391-4B2B-44B5-B6E5-6DF90B4D5EFF}" dt="2022-11-17T19:33:51.328" v="1969" actId="14100"/>
          <ac:spMkLst>
            <pc:docMk/>
            <pc:sldMk cId="2742608734" sldId="306"/>
            <ac:spMk id="3" creationId="{CE567034-7A4E-79DF-EA54-D31FCCD3DC9D}"/>
          </ac:spMkLst>
        </pc:spChg>
        <pc:spChg chg="mod">
          <ac:chgData name="Thomas Nielsen" userId="f931eb7d-398c-41c5-8261-db12ef77cf86" providerId="ADAL" clId="{33C1A391-4B2B-44B5-B6E5-6DF90B4D5EFF}" dt="2022-11-17T19:37:59.368" v="2102" actId="20577"/>
          <ac:spMkLst>
            <pc:docMk/>
            <pc:sldMk cId="2742608734" sldId="306"/>
            <ac:spMk id="5" creationId="{38069175-E661-01E6-6D6F-9221946AADC1}"/>
          </ac:spMkLst>
        </pc:spChg>
      </pc:sldChg>
      <pc:sldChg chg="modSp new mod ord">
        <pc:chgData name="Thomas Nielsen" userId="f931eb7d-398c-41c5-8261-db12ef77cf86" providerId="ADAL" clId="{33C1A391-4B2B-44B5-B6E5-6DF90B4D5EFF}" dt="2022-11-17T19:33:25.946" v="1967" actId="14100"/>
        <pc:sldMkLst>
          <pc:docMk/>
          <pc:sldMk cId="1927610028" sldId="307"/>
        </pc:sldMkLst>
        <pc:spChg chg="mod">
          <ac:chgData name="Thomas Nielsen" userId="f931eb7d-398c-41c5-8261-db12ef77cf86" providerId="ADAL" clId="{33C1A391-4B2B-44B5-B6E5-6DF90B4D5EFF}" dt="2022-11-17T19:24:13.543" v="1562" actId="20577"/>
          <ac:spMkLst>
            <pc:docMk/>
            <pc:sldMk cId="1927610028" sldId="307"/>
            <ac:spMk id="2" creationId="{CA3624B2-7AB6-4990-5405-36C910EF569D}"/>
          </ac:spMkLst>
        </pc:spChg>
        <pc:spChg chg="mod">
          <ac:chgData name="Thomas Nielsen" userId="f931eb7d-398c-41c5-8261-db12ef77cf86" providerId="ADAL" clId="{33C1A391-4B2B-44B5-B6E5-6DF90B4D5EFF}" dt="2022-11-17T19:33:25.946" v="1967" actId="14100"/>
          <ac:spMkLst>
            <pc:docMk/>
            <pc:sldMk cId="1927610028" sldId="307"/>
            <ac:spMk id="3" creationId="{06C41B78-7BD4-4F3B-A5D1-5807A12B90F5}"/>
          </ac:spMkLst>
        </pc:spChg>
        <pc:spChg chg="mod">
          <ac:chgData name="Thomas Nielsen" userId="f931eb7d-398c-41c5-8261-db12ef77cf86" providerId="ADAL" clId="{33C1A391-4B2B-44B5-B6E5-6DF90B4D5EFF}" dt="2022-11-17T19:30:50.940" v="1797" actId="20577"/>
          <ac:spMkLst>
            <pc:docMk/>
            <pc:sldMk cId="1927610028" sldId="307"/>
            <ac:spMk id="5" creationId="{AF8FE21E-B47F-A33D-0D04-B6143EE04338}"/>
          </ac:spMkLst>
        </pc:spChg>
      </pc:sldChg>
      <pc:sldChg chg="modSp new mod ord">
        <pc:chgData name="Thomas Nielsen" userId="f931eb7d-398c-41c5-8261-db12ef77cf86" providerId="ADAL" clId="{33C1A391-4B2B-44B5-B6E5-6DF90B4D5EFF}" dt="2022-11-17T19:38:52.503" v="2143" actId="207"/>
        <pc:sldMkLst>
          <pc:docMk/>
          <pc:sldMk cId="4099476476" sldId="308"/>
        </pc:sldMkLst>
        <pc:spChg chg="mod">
          <ac:chgData name="Thomas Nielsen" userId="f931eb7d-398c-41c5-8261-db12ef77cf86" providerId="ADAL" clId="{33C1A391-4B2B-44B5-B6E5-6DF90B4D5EFF}" dt="2022-11-17T19:38:52.503" v="2143" actId="207"/>
          <ac:spMkLst>
            <pc:docMk/>
            <pc:sldMk cId="4099476476" sldId="308"/>
            <ac:spMk id="2" creationId="{6E9962CB-E363-3D13-FA8C-51DC6C9BBDC9}"/>
          </ac:spMkLst>
        </pc:spChg>
        <pc:spChg chg="mod">
          <ac:chgData name="Thomas Nielsen" userId="f931eb7d-398c-41c5-8261-db12ef77cf86" providerId="ADAL" clId="{33C1A391-4B2B-44B5-B6E5-6DF90B4D5EFF}" dt="2022-11-17T19:38:38.349" v="2108" actId="14100"/>
          <ac:spMkLst>
            <pc:docMk/>
            <pc:sldMk cId="4099476476" sldId="308"/>
            <ac:spMk id="3" creationId="{C5018947-ECF7-BE41-44ED-D3AFB666C191}"/>
          </ac:spMkLst>
        </pc:spChg>
      </pc:sldChg>
    </pc:docChg>
  </pc:docChgLst>
  <pc:docChgLst>
    <pc:chgData name="Thomas Nielsen" userId="f931eb7d-398c-41c5-8261-db12ef77cf86" providerId="ADAL" clId="{5DF0B1EF-EE70-46B6-A973-C83606CD5981}"/>
    <pc:docChg chg="modSld">
      <pc:chgData name="Thomas Nielsen" userId="f931eb7d-398c-41c5-8261-db12ef77cf86" providerId="ADAL" clId="{5DF0B1EF-EE70-46B6-A973-C83606CD5981}" dt="2022-12-13T14:56:37.229" v="28" actId="20577"/>
      <pc:docMkLst>
        <pc:docMk/>
      </pc:docMkLst>
      <pc:sldChg chg="modSp mod">
        <pc:chgData name="Thomas Nielsen" userId="f931eb7d-398c-41c5-8261-db12ef77cf86" providerId="ADAL" clId="{5DF0B1EF-EE70-46B6-A973-C83606CD5981}" dt="2022-12-13T14:56:37.229" v="28" actId="20577"/>
        <pc:sldMkLst>
          <pc:docMk/>
          <pc:sldMk cId="2157088056" sldId="305"/>
        </pc:sldMkLst>
        <pc:spChg chg="mod">
          <ac:chgData name="Thomas Nielsen" userId="f931eb7d-398c-41c5-8261-db12ef77cf86" providerId="ADAL" clId="{5DF0B1EF-EE70-46B6-A973-C83606CD5981}" dt="2022-12-13T14:56:37.229" v="28" actId="20577"/>
          <ac:spMkLst>
            <pc:docMk/>
            <pc:sldMk cId="2157088056" sldId="305"/>
            <ac:spMk id="6" creationId="{69EB9B2A-8491-E11B-9115-0C853B335B6A}"/>
          </ac:spMkLst>
        </pc:spChg>
      </pc:sldChg>
      <pc:sldChg chg="modSp mod">
        <pc:chgData name="Thomas Nielsen" userId="f931eb7d-398c-41c5-8261-db12ef77cf86" providerId="ADAL" clId="{5DF0B1EF-EE70-46B6-A973-C83606CD5981}" dt="2022-12-13T14:55:40.386" v="16" actId="20577"/>
        <pc:sldMkLst>
          <pc:docMk/>
          <pc:sldMk cId="106148531" sldId="364"/>
        </pc:sldMkLst>
        <pc:spChg chg="mod">
          <ac:chgData name="Thomas Nielsen" userId="f931eb7d-398c-41c5-8261-db12ef77cf86" providerId="ADAL" clId="{5DF0B1EF-EE70-46B6-A973-C83606CD5981}" dt="2022-12-13T14:55:32.425" v="4" actId="20577"/>
          <ac:spMkLst>
            <pc:docMk/>
            <pc:sldMk cId="106148531" sldId="364"/>
            <ac:spMk id="3" creationId="{ECA3FAD3-B05C-3FB1-D02C-0D83FA6D7DDF}"/>
          </ac:spMkLst>
        </pc:spChg>
        <pc:spChg chg="mod">
          <ac:chgData name="Thomas Nielsen" userId="f931eb7d-398c-41c5-8261-db12ef77cf86" providerId="ADAL" clId="{5DF0B1EF-EE70-46B6-A973-C83606CD5981}" dt="2022-12-13T14:55:40.386" v="16" actId="20577"/>
          <ac:spMkLst>
            <pc:docMk/>
            <pc:sldMk cId="106148531" sldId="364"/>
            <ac:spMk id="5" creationId="{E13775AC-36C4-5A1C-4098-BC0C21D1A2ED}"/>
          </ac:spMkLst>
        </pc:spChg>
      </pc:sldChg>
    </pc:docChg>
  </pc:docChgLst>
  <pc:docChgLst>
    <pc:chgData name="Thomas Nielsen" userId="f931eb7d-398c-41c5-8261-db12ef77cf86" providerId="ADAL" clId="{84CE06AC-C4B3-4DF1-8D9F-66C5C060B62C}"/>
    <pc:docChg chg="undo redo custSel modSld">
      <pc:chgData name="Thomas Nielsen" userId="f931eb7d-398c-41c5-8261-db12ef77cf86" providerId="ADAL" clId="{84CE06AC-C4B3-4DF1-8D9F-66C5C060B62C}" dt="2022-12-06T13:57:12.335" v="92" actId="20577"/>
      <pc:docMkLst>
        <pc:docMk/>
      </pc:docMkLst>
      <pc:sldChg chg="addSp modSp mod">
        <pc:chgData name="Thomas Nielsen" userId="f931eb7d-398c-41c5-8261-db12ef77cf86" providerId="ADAL" clId="{84CE06AC-C4B3-4DF1-8D9F-66C5C060B62C}" dt="2022-12-06T13:51:56.503" v="10" actId="1076"/>
        <pc:sldMkLst>
          <pc:docMk/>
          <pc:sldMk cId="78457230" sldId="256"/>
        </pc:sldMkLst>
        <pc:picChg chg="add mod">
          <ac:chgData name="Thomas Nielsen" userId="f931eb7d-398c-41c5-8261-db12ef77cf86" providerId="ADAL" clId="{84CE06AC-C4B3-4DF1-8D9F-66C5C060B62C}" dt="2022-12-06T13:51:56.503" v="10" actId="1076"/>
          <ac:picMkLst>
            <pc:docMk/>
            <pc:sldMk cId="78457230" sldId="256"/>
            <ac:picMk id="6" creationId="{F59590B3-948E-F586-45D2-5A3C8C28F8C3}"/>
          </ac:picMkLst>
        </pc:picChg>
      </pc:sldChg>
      <pc:sldChg chg="addSp modSp mod">
        <pc:chgData name="Thomas Nielsen" userId="f931eb7d-398c-41c5-8261-db12ef77cf86" providerId="ADAL" clId="{84CE06AC-C4B3-4DF1-8D9F-66C5C060B62C}" dt="2022-12-06T13:53:50.648" v="27" actId="1076"/>
        <pc:sldMkLst>
          <pc:docMk/>
          <pc:sldMk cId="288712771" sldId="264"/>
        </pc:sldMkLst>
        <pc:picChg chg="add mod">
          <ac:chgData name="Thomas Nielsen" userId="f931eb7d-398c-41c5-8261-db12ef77cf86" providerId="ADAL" clId="{84CE06AC-C4B3-4DF1-8D9F-66C5C060B62C}" dt="2022-12-06T13:53:50.648" v="27" actId="1076"/>
          <ac:picMkLst>
            <pc:docMk/>
            <pc:sldMk cId="288712771" sldId="264"/>
            <ac:picMk id="6" creationId="{02624354-11C6-6AAE-E4B6-C39FA63E5847}"/>
          </ac:picMkLst>
        </pc:picChg>
      </pc:sldChg>
      <pc:sldChg chg="addSp modSp mod">
        <pc:chgData name="Thomas Nielsen" userId="f931eb7d-398c-41c5-8261-db12ef77cf86" providerId="ADAL" clId="{84CE06AC-C4B3-4DF1-8D9F-66C5C060B62C}" dt="2022-12-06T13:53:27.737" v="23" actId="1076"/>
        <pc:sldMkLst>
          <pc:docMk/>
          <pc:sldMk cId="3638118998" sldId="271"/>
        </pc:sldMkLst>
        <pc:picChg chg="add mod">
          <ac:chgData name="Thomas Nielsen" userId="f931eb7d-398c-41c5-8261-db12ef77cf86" providerId="ADAL" clId="{84CE06AC-C4B3-4DF1-8D9F-66C5C060B62C}" dt="2022-12-06T13:53:27.737" v="23" actId="1076"/>
          <ac:picMkLst>
            <pc:docMk/>
            <pc:sldMk cId="3638118998" sldId="271"/>
            <ac:picMk id="3" creationId="{B4055284-7DBE-BF97-1DCD-22A865B6381A}"/>
          </ac:picMkLst>
        </pc:picChg>
      </pc:sldChg>
      <pc:sldChg chg="addSp modSp mod">
        <pc:chgData name="Thomas Nielsen" userId="f931eb7d-398c-41c5-8261-db12ef77cf86" providerId="ADAL" clId="{84CE06AC-C4B3-4DF1-8D9F-66C5C060B62C}" dt="2022-12-06T13:54:48.181" v="41" actId="1076"/>
        <pc:sldMkLst>
          <pc:docMk/>
          <pc:sldMk cId="2120526957" sldId="284"/>
        </pc:sldMkLst>
        <pc:picChg chg="add mod">
          <ac:chgData name="Thomas Nielsen" userId="f931eb7d-398c-41c5-8261-db12ef77cf86" providerId="ADAL" clId="{84CE06AC-C4B3-4DF1-8D9F-66C5C060B62C}" dt="2022-12-06T13:54:48.181" v="41" actId="1076"/>
          <ac:picMkLst>
            <pc:docMk/>
            <pc:sldMk cId="2120526957" sldId="284"/>
            <ac:picMk id="6" creationId="{2B13DC46-6EC8-ED2E-ABF4-66C4304DA1B0}"/>
          </ac:picMkLst>
        </pc:picChg>
      </pc:sldChg>
      <pc:sldChg chg="addSp modSp mod">
        <pc:chgData name="Thomas Nielsen" userId="f931eb7d-398c-41c5-8261-db12ef77cf86" providerId="ADAL" clId="{84CE06AC-C4B3-4DF1-8D9F-66C5C060B62C}" dt="2022-12-06T13:52:23.655" v="14" actId="1076"/>
        <pc:sldMkLst>
          <pc:docMk/>
          <pc:sldMk cId="2264563608" sldId="287"/>
        </pc:sldMkLst>
        <pc:spChg chg="mod">
          <ac:chgData name="Thomas Nielsen" userId="f931eb7d-398c-41c5-8261-db12ef77cf86" providerId="ADAL" clId="{84CE06AC-C4B3-4DF1-8D9F-66C5C060B62C}" dt="2022-12-06T13:51:12.113" v="4" actId="14100"/>
          <ac:spMkLst>
            <pc:docMk/>
            <pc:sldMk cId="2264563608" sldId="287"/>
            <ac:spMk id="3" creationId="{E70AA243-B6B2-583C-2F98-CAEE0E7C5BDF}"/>
          </ac:spMkLst>
        </pc:spChg>
        <pc:picChg chg="add mod">
          <ac:chgData name="Thomas Nielsen" userId="f931eb7d-398c-41c5-8261-db12ef77cf86" providerId="ADAL" clId="{84CE06AC-C4B3-4DF1-8D9F-66C5C060B62C}" dt="2022-12-06T13:52:23.655" v="14" actId="1076"/>
          <ac:picMkLst>
            <pc:docMk/>
            <pc:sldMk cId="2264563608" sldId="287"/>
            <ac:picMk id="6" creationId="{6BE2AE61-4C11-681B-5794-1EE1741A2291}"/>
          </ac:picMkLst>
        </pc:picChg>
      </pc:sldChg>
      <pc:sldChg chg="addSp modSp mod">
        <pc:chgData name="Thomas Nielsen" userId="f931eb7d-398c-41c5-8261-db12ef77cf86" providerId="ADAL" clId="{84CE06AC-C4B3-4DF1-8D9F-66C5C060B62C}" dt="2022-12-06T13:54:39.793" v="39" actId="1076"/>
        <pc:sldMkLst>
          <pc:docMk/>
          <pc:sldMk cId="16652728" sldId="288"/>
        </pc:sldMkLst>
        <pc:picChg chg="add mod">
          <ac:chgData name="Thomas Nielsen" userId="f931eb7d-398c-41c5-8261-db12ef77cf86" providerId="ADAL" clId="{84CE06AC-C4B3-4DF1-8D9F-66C5C060B62C}" dt="2022-12-06T13:54:39.793" v="39" actId="1076"/>
          <ac:picMkLst>
            <pc:docMk/>
            <pc:sldMk cId="16652728" sldId="288"/>
            <ac:picMk id="6" creationId="{09D74868-A628-868A-FF26-240AAE27990D}"/>
          </ac:picMkLst>
        </pc:picChg>
      </pc:sldChg>
      <pc:sldChg chg="addSp modSp mod">
        <pc:chgData name="Thomas Nielsen" userId="f931eb7d-398c-41c5-8261-db12ef77cf86" providerId="ADAL" clId="{84CE06AC-C4B3-4DF1-8D9F-66C5C060B62C}" dt="2022-12-06T13:56:40.457" v="75" actId="20577"/>
        <pc:sldMkLst>
          <pc:docMk/>
          <pc:sldMk cId="1550623894" sldId="289"/>
        </pc:sldMkLst>
        <pc:spChg chg="mod">
          <ac:chgData name="Thomas Nielsen" userId="f931eb7d-398c-41c5-8261-db12ef77cf86" providerId="ADAL" clId="{84CE06AC-C4B3-4DF1-8D9F-66C5C060B62C}" dt="2022-12-06T13:56:40.457" v="75" actId="20577"/>
          <ac:spMkLst>
            <pc:docMk/>
            <pc:sldMk cId="1550623894" sldId="289"/>
            <ac:spMk id="3" creationId="{453F0900-F1FE-941A-A88A-E39DA030F9AA}"/>
          </ac:spMkLst>
        </pc:spChg>
        <pc:picChg chg="add mod">
          <ac:chgData name="Thomas Nielsen" userId="f931eb7d-398c-41c5-8261-db12ef77cf86" providerId="ADAL" clId="{84CE06AC-C4B3-4DF1-8D9F-66C5C060B62C}" dt="2022-12-06T13:54:33.868" v="37" actId="1076"/>
          <ac:picMkLst>
            <pc:docMk/>
            <pc:sldMk cId="1550623894" sldId="289"/>
            <ac:picMk id="6" creationId="{EF8A1F3E-CED1-2879-C3C6-EB1A8F8AF266}"/>
          </ac:picMkLst>
        </pc:picChg>
      </pc:sldChg>
      <pc:sldChg chg="addSp modSp mod">
        <pc:chgData name="Thomas Nielsen" userId="f931eb7d-398c-41c5-8261-db12ef77cf86" providerId="ADAL" clId="{84CE06AC-C4B3-4DF1-8D9F-66C5C060B62C}" dt="2022-12-06T13:54:07.820" v="31" actId="1076"/>
        <pc:sldMkLst>
          <pc:docMk/>
          <pc:sldMk cId="2690547425" sldId="293"/>
        </pc:sldMkLst>
        <pc:picChg chg="add mod">
          <ac:chgData name="Thomas Nielsen" userId="f931eb7d-398c-41c5-8261-db12ef77cf86" providerId="ADAL" clId="{84CE06AC-C4B3-4DF1-8D9F-66C5C060B62C}" dt="2022-12-06T13:54:07.820" v="31" actId="1076"/>
          <ac:picMkLst>
            <pc:docMk/>
            <pc:sldMk cId="2690547425" sldId="293"/>
            <ac:picMk id="6" creationId="{E329C896-ED6D-7CB0-7FC1-A74254325317}"/>
          </ac:picMkLst>
        </pc:picChg>
      </pc:sldChg>
      <pc:sldChg chg="addSp modSp mod">
        <pc:chgData name="Thomas Nielsen" userId="f931eb7d-398c-41c5-8261-db12ef77cf86" providerId="ADAL" clId="{84CE06AC-C4B3-4DF1-8D9F-66C5C060B62C}" dt="2022-12-06T13:53:39.605" v="25" actId="1076"/>
        <pc:sldMkLst>
          <pc:docMk/>
          <pc:sldMk cId="371823192" sldId="301"/>
        </pc:sldMkLst>
        <pc:picChg chg="add mod">
          <ac:chgData name="Thomas Nielsen" userId="f931eb7d-398c-41c5-8261-db12ef77cf86" providerId="ADAL" clId="{84CE06AC-C4B3-4DF1-8D9F-66C5C060B62C}" dt="2022-12-06T13:53:39.605" v="25" actId="1076"/>
          <ac:picMkLst>
            <pc:docMk/>
            <pc:sldMk cId="371823192" sldId="301"/>
            <ac:picMk id="6" creationId="{5C75CB9E-128B-F467-54A0-37A1F6FD70B9}"/>
          </ac:picMkLst>
        </pc:picChg>
      </pc:sldChg>
      <pc:sldChg chg="addSp modSp mod">
        <pc:chgData name="Thomas Nielsen" userId="f931eb7d-398c-41c5-8261-db12ef77cf86" providerId="ADAL" clId="{84CE06AC-C4B3-4DF1-8D9F-66C5C060B62C}" dt="2022-12-06T13:56:24.244" v="59" actId="1076"/>
        <pc:sldMkLst>
          <pc:docMk/>
          <pc:sldMk cId="856336362" sldId="302"/>
        </pc:sldMkLst>
        <pc:picChg chg="add mod">
          <ac:chgData name="Thomas Nielsen" userId="f931eb7d-398c-41c5-8261-db12ef77cf86" providerId="ADAL" clId="{84CE06AC-C4B3-4DF1-8D9F-66C5C060B62C}" dt="2022-12-06T13:56:24.244" v="59" actId="1076"/>
          <ac:picMkLst>
            <pc:docMk/>
            <pc:sldMk cId="856336362" sldId="302"/>
            <ac:picMk id="6" creationId="{706449EB-DEF9-5BD0-099B-A33A2D4EB773}"/>
          </ac:picMkLst>
        </pc:picChg>
      </pc:sldChg>
      <pc:sldChg chg="addSp modSp mod">
        <pc:chgData name="Thomas Nielsen" userId="f931eb7d-398c-41c5-8261-db12ef77cf86" providerId="ADAL" clId="{84CE06AC-C4B3-4DF1-8D9F-66C5C060B62C}" dt="2022-12-06T13:52:40.568" v="16" actId="1076"/>
        <pc:sldMkLst>
          <pc:docMk/>
          <pc:sldMk cId="2124318282" sldId="304"/>
        </pc:sldMkLst>
        <pc:picChg chg="add mod">
          <ac:chgData name="Thomas Nielsen" userId="f931eb7d-398c-41c5-8261-db12ef77cf86" providerId="ADAL" clId="{84CE06AC-C4B3-4DF1-8D9F-66C5C060B62C}" dt="2022-12-06T13:52:40.568" v="16" actId="1076"/>
          <ac:picMkLst>
            <pc:docMk/>
            <pc:sldMk cId="2124318282" sldId="304"/>
            <ac:picMk id="2" creationId="{E9B02D05-DCE8-3FF0-E783-A2418756C049}"/>
          </ac:picMkLst>
        </pc:picChg>
      </pc:sldChg>
      <pc:sldChg chg="addSp modSp mod">
        <pc:chgData name="Thomas Nielsen" userId="f931eb7d-398c-41c5-8261-db12ef77cf86" providerId="ADAL" clId="{84CE06AC-C4B3-4DF1-8D9F-66C5C060B62C}" dt="2022-12-06T13:52:55.015" v="18" actId="1076"/>
        <pc:sldMkLst>
          <pc:docMk/>
          <pc:sldMk cId="2157088056" sldId="305"/>
        </pc:sldMkLst>
        <pc:picChg chg="add mod">
          <ac:chgData name="Thomas Nielsen" userId="f931eb7d-398c-41c5-8261-db12ef77cf86" providerId="ADAL" clId="{84CE06AC-C4B3-4DF1-8D9F-66C5C060B62C}" dt="2022-12-06T13:52:55.015" v="18" actId="1076"/>
          <ac:picMkLst>
            <pc:docMk/>
            <pc:sldMk cId="2157088056" sldId="305"/>
            <ac:picMk id="2" creationId="{C63E739C-3DBF-A2D0-B1CB-A3E401372286}"/>
          </ac:picMkLst>
        </pc:picChg>
      </pc:sldChg>
      <pc:sldChg chg="addSp modSp mod">
        <pc:chgData name="Thomas Nielsen" userId="f931eb7d-398c-41c5-8261-db12ef77cf86" providerId="ADAL" clId="{84CE06AC-C4B3-4DF1-8D9F-66C5C060B62C}" dt="2022-12-06T13:53:59.876" v="29" actId="1076"/>
        <pc:sldMkLst>
          <pc:docMk/>
          <pc:sldMk cId="2742608734" sldId="306"/>
        </pc:sldMkLst>
        <pc:picChg chg="add mod">
          <ac:chgData name="Thomas Nielsen" userId="f931eb7d-398c-41c5-8261-db12ef77cf86" providerId="ADAL" clId="{84CE06AC-C4B3-4DF1-8D9F-66C5C060B62C}" dt="2022-12-06T13:53:59.876" v="29" actId="1076"/>
          <ac:picMkLst>
            <pc:docMk/>
            <pc:sldMk cId="2742608734" sldId="306"/>
            <ac:picMk id="6" creationId="{FABD954C-275E-B80F-4321-0290E9556DBE}"/>
          </ac:picMkLst>
        </pc:picChg>
      </pc:sldChg>
      <pc:sldChg chg="addSp modSp mod">
        <pc:chgData name="Thomas Nielsen" userId="f931eb7d-398c-41c5-8261-db12ef77cf86" providerId="ADAL" clId="{84CE06AC-C4B3-4DF1-8D9F-66C5C060B62C}" dt="2022-12-06T13:54:27.408" v="35" actId="1076"/>
        <pc:sldMkLst>
          <pc:docMk/>
          <pc:sldMk cId="1927610028" sldId="307"/>
        </pc:sldMkLst>
        <pc:picChg chg="add mod">
          <ac:chgData name="Thomas Nielsen" userId="f931eb7d-398c-41c5-8261-db12ef77cf86" providerId="ADAL" clId="{84CE06AC-C4B3-4DF1-8D9F-66C5C060B62C}" dt="2022-12-06T13:54:27.408" v="35" actId="1076"/>
          <ac:picMkLst>
            <pc:docMk/>
            <pc:sldMk cId="1927610028" sldId="307"/>
            <ac:picMk id="6" creationId="{9F426973-9E57-838E-75EA-15D58F8AD8ED}"/>
          </ac:picMkLst>
        </pc:picChg>
      </pc:sldChg>
      <pc:sldChg chg="addSp modSp mod">
        <pc:chgData name="Thomas Nielsen" userId="f931eb7d-398c-41c5-8261-db12ef77cf86" providerId="ADAL" clId="{84CE06AC-C4B3-4DF1-8D9F-66C5C060B62C}" dt="2022-12-06T13:54:20.236" v="33" actId="1076"/>
        <pc:sldMkLst>
          <pc:docMk/>
          <pc:sldMk cId="4099476476" sldId="308"/>
        </pc:sldMkLst>
        <pc:picChg chg="add mod">
          <ac:chgData name="Thomas Nielsen" userId="f931eb7d-398c-41c5-8261-db12ef77cf86" providerId="ADAL" clId="{84CE06AC-C4B3-4DF1-8D9F-66C5C060B62C}" dt="2022-12-06T13:54:20.236" v="33" actId="1076"/>
          <ac:picMkLst>
            <pc:docMk/>
            <pc:sldMk cId="4099476476" sldId="308"/>
            <ac:picMk id="6" creationId="{2AF0D855-DBFD-A775-0EFF-68FA69698176}"/>
          </ac:picMkLst>
        </pc:picChg>
      </pc:sldChg>
      <pc:sldChg chg="addSp modSp mod">
        <pc:chgData name="Thomas Nielsen" userId="f931eb7d-398c-41c5-8261-db12ef77cf86" providerId="ADAL" clId="{84CE06AC-C4B3-4DF1-8D9F-66C5C060B62C}" dt="2022-12-06T13:57:12.335" v="92" actId="20577"/>
        <pc:sldMkLst>
          <pc:docMk/>
          <pc:sldMk cId="1023195136" sldId="309"/>
        </pc:sldMkLst>
        <pc:spChg chg="mod">
          <ac:chgData name="Thomas Nielsen" userId="f931eb7d-398c-41c5-8261-db12ef77cf86" providerId="ADAL" clId="{84CE06AC-C4B3-4DF1-8D9F-66C5C060B62C}" dt="2022-12-06T13:57:12.335" v="92" actId="20577"/>
          <ac:spMkLst>
            <pc:docMk/>
            <pc:sldMk cId="1023195136" sldId="309"/>
            <ac:spMk id="3" creationId="{CF85FA08-AD4F-C28F-599B-2BFC97DA982A}"/>
          </ac:spMkLst>
        </pc:spChg>
        <pc:picChg chg="add mod">
          <ac:chgData name="Thomas Nielsen" userId="f931eb7d-398c-41c5-8261-db12ef77cf86" providerId="ADAL" clId="{84CE06AC-C4B3-4DF1-8D9F-66C5C060B62C}" dt="2022-12-06T13:55:49.409" v="48" actId="1076"/>
          <ac:picMkLst>
            <pc:docMk/>
            <pc:sldMk cId="1023195136" sldId="309"/>
            <ac:picMk id="6" creationId="{A0D2209E-4E9D-F987-BB20-7A2C0F28354F}"/>
          </ac:picMkLst>
        </pc:picChg>
      </pc:sldChg>
    </pc:docChg>
  </pc:docChgLst>
  <pc:docChgLst>
    <pc:chgData name="Thomas Nielsen" userId="f931eb7d-398c-41c5-8261-db12ef77cf86" providerId="ADAL" clId="{FBF56D47-6C7A-4DB1-BC97-BC36E71AE59B}"/>
    <pc:docChg chg="custSel modSld sldOrd">
      <pc:chgData name="Thomas Nielsen" userId="f931eb7d-398c-41c5-8261-db12ef77cf86" providerId="ADAL" clId="{FBF56D47-6C7A-4DB1-BC97-BC36E71AE59B}" dt="2022-12-13T13:47:38.978" v="80"/>
      <pc:docMkLst>
        <pc:docMk/>
      </pc:docMkLst>
      <pc:sldChg chg="modSp mod">
        <pc:chgData name="Thomas Nielsen" userId="f931eb7d-398c-41c5-8261-db12ef77cf86" providerId="ADAL" clId="{FBF56D47-6C7A-4DB1-BC97-BC36E71AE59B}" dt="2022-12-13T13:45:33.668" v="76" actId="6549"/>
        <pc:sldMkLst>
          <pc:docMk/>
          <pc:sldMk cId="2157088056" sldId="305"/>
        </pc:sldMkLst>
        <pc:spChg chg="mod">
          <ac:chgData name="Thomas Nielsen" userId="f931eb7d-398c-41c5-8261-db12ef77cf86" providerId="ADAL" clId="{FBF56D47-6C7A-4DB1-BC97-BC36E71AE59B}" dt="2022-12-13T13:45:33.668" v="76" actId="6549"/>
          <ac:spMkLst>
            <pc:docMk/>
            <pc:sldMk cId="2157088056" sldId="305"/>
            <ac:spMk id="6" creationId="{69EB9B2A-8491-E11B-9115-0C853B335B6A}"/>
          </ac:spMkLst>
        </pc:spChg>
      </pc:sldChg>
      <pc:sldChg chg="ord">
        <pc:chgData name="Thomas Nielsen" userId="f931eb7d-398c-41c5-8261-db12ef77cf86" providerId="ADAL" clId="{FBF56D47-6C7A-4DB1-BC97-BC36E71AE59B}" dt="2022-12-13T13:47:19.467" v="78"/>
        <pc:sldMkLst>
          <pc:docMk/>
          <pc:sldMk cId="2685946545" sldId="3689"/>
        </pc:sldMkLst>
      </pc:sldChg>
      <pc:sldChg chg="ord">
        <pc:chgData name="Thomas Nielsen" userId="f931eb7d-398c-41c5-8261-db12ef77cf86" providerId="ADAL" clId="{FBF56D47-6C7A-4DB1-BC97-BC36E71AE59B}" dt="2022-12-13T13:47:38.978" v="80"/>
        <pc:sldMkLst>
          <pc:docMk/>
          <pc:sldMk cId="1546665011" sldId="3690"/>
        </pc:sldMkLst>
      </pc:sldChg>
    </pc:docChg>
  </pc:docChgLst>
  <pc:docChgLst>
    <pc:chgData name="Thomas Nielsen" userId="f931eb7d-398c-41c5-8261-db12ef77cf86" providerId="ADAL" clId="{D66DE086-F5BD-4E2A-AA89-594196B8C8EA}"/>
    <pc:docChg chg="custSel modSld">
      <pc:chgData name="Thomas Nielsen" userId="f931eb7d-398c-41c5-8261-db12ef77cf86" providerId="ADAL" clId="{D66DE086-F5BD-4E2A-AA89-594196B8C8EA}" dt="2022-12-05T14:22:35.197" v="22" actId="20577"/>
      <pc:docMkLst>
        <pc:docMk/>
      </pc:docMkLst>
      <pc:sldChg chg="modSp mod">
        <pc:chgData name="Thomas Nielsen" userId="f931eb7d-398c-41c5-8261-db12ef77cf86" providerId="ADAL" clId="{D66DE086-F5BD-4E2A-AA89-594196B8C8EA}" dt="2022-12-05T14:22:35.197" v="22" actId="20577"/>
        <pc:sldMkLst>
          <pc:docMk/>
          <pc:sldMk cId="2690547425" sldId="293"/>
        </pc:sldMkLst>
        <pc:spChg chg="mod">
          <ac:chgData name="Thomas Nielsen" userId="f931eb7d-398c-41c5-8261-db12ef77cf86" providerId="ADAL" clId="{D66DE086-F5BD-4E2A-AA89-594196B8C8EA}" dt="2022-12-05T14:22:35.197" v="22" actId="20577"/>
          <ac:spMkLst>
            <pc:docMk/>
            <pc:sldMk cId="2690547425" sldId="293"/>
            <ac:spMk id="5" creationId="{8B20FBE6-C98D-AEA3-0AAD-6F23715E13A3}"/>
          </ac:spMkLst>
        </pc:spChg>
      </pc:sldChg>
      <pc:sldChg chg="modSp mod">
        <pc:chgData name="Thomas Nielsen" userId="f931eb7d-398c-41c5-8261-db12ef77cf86" providerId="ADAL" clId="{D66DE086-F5BD-4E2A-AA89-594196B8C8EA}" dt="2022-12-05T14:01:31.744" v="12" actId="113"/>
        <pc:sldMkLst>
          <pc:docMk/>
          <pc:sldMk cId="371823192" sldId="301"/>
        </pc:sldMkLst>
        <pc:spChg chg="mod">
          <ac:chgData name="Thomas Nielsen" userId="f931eb7d-398c-41c5-8261-db12ef77cf86" providerId="ADAL" clId="{D66DE086-F5BD-4E2A-AA89-594196B8C8EA}" dt="2022-12-05T14:01:31.744" v="12" actId="113"/>
          <ac:spMkLst>
            <pc:docMk/>
            <pc:sldMk cId="371823192" sldId="301"/>
            <ac:spMk id="5" creationId="{7EAFCA3C-259C-056B-B02E-3E06AD38AB26}"/>
          </ac:spMkLst>
        </pc:spChg>
      </pc:sldChg>
    </pc:docChg>
  </pc:docChgLst>
  <pc:docChgLst>
    <pc:chgData name="Thomas Nielsen" userId="f931eb7d-398c-41c5-8261-db12ef77cf86" providerId="ADAL" clId="{E6C36DF4-F2FB-4088-B6A3-BC89F51D50A7}"/>
    <pc:docChg chg="undo custSel addSld delSld modSld">
      <pc:chgData name="Thomas Nielsen" userId="f931eb7d-398c-41c5-8261-db12ef77cf86" providerId="ADAL" clId="{E6C36DF4-F2FB-4088-B6A3-BC89F51D50A7}" dt="2022-12-13T08:32:30.155" v="20" actId="2696"/>
      <pc:docMkLst>
        <pc:docMk/>
      </pc:docMkLst>
      <pc:sldChg chg="add del">
        <pc:chgData name="Thomas Nielsen" userId="f931eb7d-398c-41c5-8261-db12ef77cf86" providerId="ADAL" clId="{E6C36DF4-F2FB-4088-B6A3-BC89F51D50A7}" dt="2022-12-13T08:05:26.012" v="1"/>
        <pc:sldMkLst>
          <pc:docMk/>
          <pc:sldMk cId="0" sldId="258"/>
        </pc:sldMkLst>
      </pc:sldChg>
      <pc:sldChg chg="add del">
        <pc:chgData name="Thomas Nielsen" userId="f931eb7d-398c-41c5-8261-db12ef77cf86" providerId="ADAL" clId="{E6C36DF4-F2FB-4088-B6A3-BC89F51D50A7}" dt="2022-12-13T08:05:26.012" v="1"/>
        <pc:sldMkLst>
          <pc:docMk/>
          <pc:sldMk cId="0" sldId="260"/>
        </pc:sldMkLst>
      </pc:sldChg>
      <pc:sldChg chg="add del">
        <pc:chgData name="Thomas Nielsen" userId="f931eb7d-398c-41c5-8261-db12ef77cf86" providerId="ADAL" clId="{E6C36DF4-F2FB-4088-B6A3-BC89F51D50A7}" dt="2022-12-13T08:05:26.012" v="1"/>
        <pc:sldMkLst>
          <pc:docMk/>
          <pc:sldMk cId="0" sldId="261"/>
        </pc:sldMkLst>
      </pc:sldChg>
      <pc:sldChg chg="add del">
        <pc:chgData name="Thomas Nielsen" userId="f931eb7d-398c-41c5-8261-db12ef77cf86" providerId="ADAL" clId="{E6C36DF4-F2FB-4088-B6A3-BC89F51D50A7}" dt="2022-12-13T08:05:26.012" v="1"/>
        <pc:sldMkLst>
          <pc:docMk/>
          <pc:sldMk cId="0" sldId="262"/>
        </pc:sldMkLst>
      </pc:sldChg>
      <pc:sldChg chg="add del">
        <pc:chgData name="Thomas Nielsen" userId="f931eb7d-398c-41c5-8261-db12ef77cf86" providerId="ADAL" clId="{E6C36DF4-F2FB-4088-B6A3-BC89F51D50A7}" dt="2022-12-13T08:05:26.012" v="1"/>
        <pc:sldMkLst>
          <pc:docMk/>
          <pc:sldMk cId="0" sldId="263"/>
        </pc:sldMkLst>
      </pc:sldChg>
      <pc:sldChg chg="add del">
        <pc:chgData name="Thomas Nielsen" userId="f931eb7d-398c-41c5-8261-db12ef77cf86" providerId="ADAL" clId="{E6C36DF4-F2FB-4088-B6A3-BC89F51D50A7}" dt="2022-12-13T08:05:26.012" v="1"/>
        <pc:sldMkLst>
          <pc:docMk/>
          <pc:sldMk cId="0" sldId="265"/>
        </pc:sldMkLst>
      </pc:sldChg>
      <pc:sldChg chg="addSp delSp mod">
        <pc:chgData name="Thomas Nielsen" userId="f931eb7d-398c-41c5-8261-db12ef77cf86" providerId="ADAL" clId="{E6C36DF4-F2FB-4088-B6A3-BC89F51D50A7}" dt="2022-12-13T08:06:25.145" v="7" actId="22"/>
        <pc:sldMkLst>
          <pc:docMk/>
          <pc:sldMk cId="2690547425" sldId="293"/>
        </pc:sldMkLst>
        <pc:spChg chg="add del">
          <ac:chgData name="Thomas Nielsen" userId="f931eb7d-398c-41c5-8261-db12ef77cf86" providerId="ADAL" clId="{E6C36DF4-F2FB-4088-B6A3-BC89F51D50A7}" dt="2022-12-13T08:06:14.532" v="3" actId="22"/>
          <ac:spMkLst>
            <pc:docMk/>
            <pc:sldMk cId="2690547425" sldId="293"/>
            <ac:spMk id="8" creationId="{3444D9F3-AA1D-83D0-5F53-1B03E3BDAF8B}"/>
          </ac:spMkLst>
        </pc:spChg>
        <pc:spChg chg="add del">
          <ac:chgData name="Thomas Nielsen" userId="f931eb7d-398c-41c5-8261-db12ef77cf86" providerId="ADAL" clId="{E6C36DF4-F2FB-4088-B6A3-BC89F51D50A7}" dt="2022-12-13T08:06:25.145" v="7" actId="22"/>
          <ac:spMkLst>
            <pc:docMk/>
            <pc:sldMk cId="2690547425" sldId="293"/>
            <ac:spMk id="12" creationId="{8CE29C56-9A98-7AED-0CD3-0D4BD9826DB6}"/>
          </ac:spMkLst>
        </pc:spChg>
        <pc:picChg chg="add del">
          <ac:chgData name="Thomas Nielsen" userId="f931eb7d-398c-41c5-8261-db12ef77cf86" providerId="ADAL" clId="{E6C36DF4-F2FB-4088-B6A3-BC89F51D50A7}" dt="2022-12-13T08:06:20.275" v="5" actId="22"/>
          <ac:picMkLst>
            <pc:docMk/>
            <pc:sldMk cId="2690547425" sldId="293"/>
            <ac:picMk id="10" creationId="{64EA0A20-82D0-3F35-7278-085AC4375352}"/>
          </ac:picMkLst>
        </pc:picChg>
      </pc:sldChg>
      <pc:sldChg chg="del">
        <pc:chgData name="Thomas Nielsen" userId="f931eb7d-398c-41c5-8261-db12ef77cf86" providerId="ADAL" clId="{E6C36DF4-F2FB-4088-B6A3-BC89F51D50A7}" dt="2022-12-13T08:32:30.155" v="20" actId="2696"/>
        <pc:sldMkLst>
          <pc:docMk/>
          <pc:sldMk cId="1927610028" sldId="307"/>
        </pc:sldMkLst>
      </pc:sldChg>
      <pc:sldChg chg="addSp delSp del mod">
        <pc:chgData name="Thomas Nielsen" userId="f931eb7d-398c-41c5-8261-db12ef77cf86" providerId="ADAL" clId="{E6C36DF4-F2FB-4088-B6A3-BC89F51D50A7}" dt="2022-12-13T08:07:56.396" v="17" actId="2696"/>
        <pc:sldMkLst>
          <pc:docMk/>
          <pc:sldMk cId="4099476476" sldId="308"/>
        </pc:sldMkLst>
        <pc:spChg chg="add del">
          <ac:chgData name="Thomas Nielsen" userId="f931eb7d-398c-41c5-8261-db12ef77cf86" providerId="ADAL" clId="{E6C36DF4-F2FB-4088-B6A3-BC89F51D50A7}" dt="2022-12-13T08:06:31.934" v="9" actId="22"/>
          <ac:spMkLst>
            <pc:docMk/>
            <pc:sldMk cId="4099476476" sldId="308"/>
            <ac:spMk id="8" creationId="{715B7A9B-7B04-13FF-B9C4-3B636B668B36}"/>
          </ac:spMkLst>
        </pc:spChg>
        <pc:spChg chg="add del">
          <ac:chgData name="Thomas Nielsen" userId="f931eb7d-398c-41c5-8261-db12ef77cf86" providerId="ADAL" clId="{E6C36DF4-F2FB-4088-B6A3-BC89F51D50A7}" dt="2022-12-13T08:06:53.994" v="13" actId="22"/>
          <ac:spMkLst>
            <pc:docMk/>
            <pc:sldMk cId="4099476476" sldId="308"/>
            <ac:spMk id="12" creationId="{8001F171-56FE-FAC9-243B-05DEC0E9B16A}"/>
          </ac:spMkLst>
        </pc:spChg>
        <pc:spChg chg="add del">
          <ac:chgData name="Thomas Nielsen" userId="f931eb7d-398c-41c5-8261-db12ef77cf86" providerId="ADAL" clId="{E6C36DF4-F2FB-4088-B6A3-BC89F51D50A7}" dt="2022-12-13T08:07:02.503" v="15" actId="22"/>
          <ac:spMkLst>
            <pc:docMk/>
            <pc:sldMk cId="4099476476" sldId="308"/>
            <ac:spMk id="14" creationId="{F66F18F1-AE42-3930-5865-8359636A9528}"/>
          </ac:spMkLst>
        </pc:spChg>
        <pc:picChg chg="add del">
          <ac:chgData name="Thomas Nielsen" userId="f931eb7d-398c-41c5-8261-db12ef77cf86" providerId="ADAL" clId="{E6C36DF4-F2FB-4088-B6A3-BC89F51D50A7}" dt="2022-12-13T08:06:42.504" v="11" actId="22"/>
          <ac:picMkLst>
            <pc:docMk/>
            <pc:sldMk cId="4099476476" sldId="308"/>
            <ac:picMk id="10" creationId="{3573DFFF-AB89-6E9A-A1A1-680F80FAED90}"/>
          </ac:picMkLst>
        </pc:picChg>
      </pc:sldChg>
      <pc:sldChg chg="add del">
        <pc:chgData name="Thomas Nielsen" userId="f931eb7d-398c-41c5-8261-db12ef77cf86" providerId="ADAL" clId="{E6C36DF4-F2FB-4088-B6A3-BC89F51D50A7}" dt="2022-12-13T08:05:26.012" v="1"/>
        <pc:sldMkLst>
          <pc:docMk/>
          <pc:sldMk cId="0" sldId="310"/>
        </pc:sldMkLst>
      </pc:sldChg>
      <pc:sldChg chg="add del">
        <pc:chgData name="Thomas Nielsen" userId="f931eb7d-398c-41c5-8261-db12ef77cf86" providerId="ADAL" clId="{E6C36DF4-F2FB-4088-B6A3-BC89F51D50A7}" dt="2022-12-13T08:05:26.012" v="1"/>
        <pc:sldMkLst>
          <pc:docMk/>
          <pc:sldMk cId="0" sldId="311"/>
        </pc:sldMkLst>
      </pc:sldChg>
      <pc:sldChg chg="del">
        <pc:chgData name="Thomas Nielsen" userId="f931eb7d-398c-41c5-8261-db12ef77cf86" providerId="ADAL" clId="{E6C36DF4-F2FB-4088-B6A3-BC89F51D50A7}" dt="2022-12-13T08:08:00.096" v="18" actId="2696"/>
        <pc:sldMkLst>
          <pc:docMk/>
          <pc:sldMk cId="3157758070" sldId="352"/>
        </pc:sldMkLst>
      </pc:sldChg>
      <pc:sldChg chg="del">
        <pc:chgData name="Thomas Nielsen" userId="f931eb7d-398c-41c5-8261-db12ef77cf86" providerId="ADAL" clId="{E6C36DF4-F2FB-4088-B6A3-BC89F51D50A7}" dt="2022-12-13T08:07:47.463" v="16" actId="2696"/>
        <pc:sldMkLst>
          <pc:docMk/>
          <pc:sldMk cId="2161178636" sldId="354"/>
        </pc:sldMkLst>
      </pc:sldChg>
      <pc:sldChg chg="del">
        <pc:chgData name="Thomas Nielsen" userId="f931eb7d-398c-41c5-8261-db12ef77cf86" providerId="ADAL" clId="{E6C36DF4-F2FB-4088-B6A3-BC89F51D50A7}" dt="2022-12-13T08:08:20.668" v="19" actId="2696"/>
        <pc:sldMkLst>
          <pc:docMk/>
          <pc:sldMk cId="1655578715" sldId="355"/>
        </pc:sldMkLst>
      </pc:sldChg>
    </pc:docChg>
  </pc:docChgLst>
  <pc:docChgLst>
    <pc:chgData name="Thomas Nielsen" userId="f931eb7d-398c-41c5-8261-db12ef77cf86" providerId="ADAL" clId="{78E6507F-19FA-47E1-B26E-CB9240A20C07}"/>
    <pc:docChg chg="custSel modSld">
      <pc:chgData name="Thomas Nielsen" userId="f931eb7d-398c-41c5-8261-db12ef77cf86" providerId="ADAL" clId="{78E6507F-19FA-47E1-B26E-CB9240A20C07}" dt="2022-11-30T10:35:59.773" v="101" actId="20577"/>
      <pc:docMkLst>
        <pc:docMk/>
      </pc:docMkLst>
      <pc:sldChg chg="modSp mod">
        <pc:chgData name="Thomas Nielsen" userId="f931eb7d-398c-41c5-8261-db12ef77cf86" providerId="ADAL" clId="{78E6507F-19FA-47E1-B26E-CB9240A20C07}" dt="2022-11-30T10:35:59.773" v="101" actId="20577"/>
        <pc:sldMkLst>
          <pc:docMk/>
          <pc:sldMk cId="2157088056" sldId="305"/>
        </pc:sldMkLst>
        <pc:spChg chg="mod">
          <ac:chgData name="Thomas Nielsen" userId="f931eb7d-398c-41c5-8261-db12ef77cf86" providerId="ADAL" clId="{78E6507F-19FA-47E1-B26E-CB9240A20C07}" dt="2022-11-30T10:35:59.773" v="101" actId="20577"/>
          <ac:spMkLst>
            <pc:docMk/>
            <pc:sldMk cId="2157088056" sldId="305"/>
            <ac:spMk id="6" creationId="{69EB9B2A-8491-E11B-9115-0C853B335B6A}"/>
          </ac:spMkLst>
        </pc:spChg>
      </pc:sldChg>
    </pc:docChg>
  </pc:docChgLst>
  <pc:docChgLst>
    <pc:chgData name="Thomas Nielsen" userId="f931eb7d-398c-41c5-8261-db12ef77cf86" providerId="ADAL" clId="{A5EFEEB5-5CEE-4C89-B7AC-F08AEE086516}"/>
    <pc:docChg chg="undo custSel addSld delSld modSld sldOrd">
      <pc:chgData name="Thomas Nielsen" userId="f931eb7d-398c-41c5-8261-db12ef77cf86" providerId="ADAL" clId="{A5EFEEB5-5CEE-4C89-B7AC-F08AEE086516}" dt="2022-12-13T13:38:56.610" v="331" actId="20577"/>
      <pc:docMkLst>
        <pc:docMk/>
      </pc:docMkLst>
      <pc:sldChg chg="ord">
        <pc:chgData name="Thomas Nielsen" userId="f931eb7d-398c-41c5-8261-db12ef77cf86" providerId="ADAL" clId="{A5EFEEB5-5CEE-4C89-B7AC-F08AEE086516}" dt="2022-12-13T13:10:13.511" v="24"/>
        <pc:sldMkLst>
          <pc:docMk/>
          <pc:sldMk cId="288712771" sldId="264"/>
        </pc:sldMkLst>
      </pc:sldChg>
      <pc:sldChg chg="ord">
        <pc:chgData name="Thomas Nielsen" userId="f931eb7d-398c-41c5-8261-db12ef77cf86" providerId="ADAL" clId="{A5EFEEB5-5CEE-4C89-B7AC-F08AEE086516}" dt="2022-12-13T13:05:18.663" v="5"/>
        <pc:sldMkLst>
          <pc:docMk/>
          <pc:sldMk cId="3638118998" sldId="271"/>
        </pc:sldMkLst>
      </pc:sldChg>
      <pc:sldChg chg="modSp del mod">
        <pc:chgData name="Thomas Nielsen" userId="f931eb7d-398c-41c5-8261-db12ef77cf86" providerId="ADAL" clId="{A5EFEEB5-5CEE-4C89-B7AC-F08AEE086516}" dt="2022-12-13T13:09:46.832" v="18" actId="2696"/>
        <pc:sldMkLst>
          <pc:docMk/>
          <pc:sldMk cId="1550623894" sldId="289"/>
        </pc:sldMkLst>
        <pc:spChg chg="mod">
          <ac:chgData name="Thomas Nielsen" userId="f931eb7d-398c-41c5-8261-db12ef77cf86" providerId="ADAL" clId="{A5EFEEB5-5CEE-4C89-B7AC-F08AEE086516}" dt="2022-12-13T13:07:04.563" v="15" actId="6549"/>
          <ac:spMkLst>
            <pc:docMk/>
            <pc:sldMk cId="1550623894" sldId="289"/>
            <ac:spMk id="5" creationId="{7F37B27C-7124-8F05-BEEA-E199361E1C30}"/>
          </ac:spMkLst>
        </pc:spChg>
      </pc:sldChg>
      <pc:sldChg chg="modSp mod">
        <pc:chgData name="Thomas Nielsen" userId="f931eb7d-398c-41c5-8261-db12ef77cf86" providerId="ADAL" clId="{A5EFEEB5-5CEE-4C89-B7AC-F08AEE086516}" dt="2022-12-13T13:38:56.610" v="331" actId="20577"/>
        <pc:sldMkLst>
          <pc:docMk/>
          <pc:sldMk cId="2690547425" sldId="293"/>
        </pc:sldMkLst>
        <pc:spChg chg="mod">
          <ac:chgData name="Thomas Nielsen" userId="f931eb7d-398c-41c5-8261-db12ef77cf86" providerId="ADAL" clId="{A5EFEEB5-5CEE-4C89-B7AC-F08AEE086516}" dt="2022-12-13T13:38:56.610" v="331" actId="20577"/>
          <ac:spMkLst>
            <pc:docMk/>
            <pc:sldMk cId="2690547425" sldId="293"/>
            <ac:spMk id="5" creationId="{8B20FBE6-C98D-AEA3-0AAD-6F23715E13A3}"/>
          </ac:spMkLst>
        </pc:spChg>
      </pc:sldChg>
      <pc:sldChg chg="ord">
        <pc:chgData name="Thomas Nielsen" userId="f931eb7d-398c-41c5-8261-db12ef77cf86" providerId="ADAL" clId="{A5EFEEB5-5CEE-4C89-B7AC-F08AEE086516}" dt="2022-12-13T13:04:23.202" v="1"/>
        <pc:sldMkLst>
          <pc:docMk/>
          <pc:sldMk cId="371823192" sldId="301"/>
        </pc:sldMkLst>
      </pc:sldChg>
      <pc:sldChg chg="ord">
        <pc:chgData name="Thomas Nielsen" userId="f931eb7d-398c-41c5-8261-db12ef77cf86" providerId="ADAL" clId="{A5EFEEB5-5CEE-4C89-B7AC-F08AEE086516}" dt="2022-12-13T13:06:08.952" v="9"/>
        <pc:sldMkLst>
          <pc:docMk/>
          <pc:sldMk cId="2742608734" sldId="306"/>
        </pc:sldMkLst>
      </pc:sldChg>
      <pc:sldChg chg="ord">
        <pc:chgData name="Thomas Nielsen" userId="f931eb7d-398c-41c5-8261-db12ef77cf86" providerId="ADAL" clId="{A5EFEEB5-5CEE-4C89-B7AC-F08AEE086516}" dt="2022-12-13T13:10:02.499" v="22"/>
        <pc:sldMkLst>
          <pc:docMk/>
          <pc:sldMk cId="1023195136" sldId="309"/>
        </pc:sldMkLst>
      </pc:sldChg>
      <pc:sldChg chg="del">
        <pc:chgData name="Thomas Nielsen" userId="f931eb7d-398c-41c5-8261-db12ef77cf86" providerId="ADAL" clId="{A5EFEEB5-5CEE-4C89-B7AC-F08AEE086516}" dt="2022-12-13T13:11:13.087" v="25" actId="2696"/>
        <pc:sldMkLst>
          <pc:docMk/>
          <pc:sldMk cId="693670190" sldId="370"/>
        </pc:sldMkLst>
      </pc:sldChg>
      <pc:sldChg chg="del">
        <pc:chgData name="Thomas Nielsen" userId="f931eb7d-398c-41c5-8261-db12ef77cf86" providerId="ADAL" clId="{A5EFEEB5-5CEE-4C89-B7AC-F08AEE086516}" dt="2022-12-13T13:11:23.135" v="26" actId="2696"/>
        <pc:sldMkLst>
          <pc:docMk/>
          <pc:sldMk cId="3857605711" sldId="371"/>
        </pc:sldMkLst>
      </pc:sldChg>
      <pc:sldChg chg="modSp add del mod">
        <pc:chgData name="Thomas Nielsen" userId="f931eb7d-398c-41c5-8261-db12ef77cf86" providerId="ADAL" clId="{A5EFEEB5-5CEE-4C89-B7AC-F08AEE086516}" dt="2022-12-13T13:09:49.217" v="19" actId="2696"/>
        <pc:sldMkLst>
          <pc:docMk/>
          <pc:sldMk cId="1355714662" sldId="372"/>
        </pc:sldMkLst>
        <pc:spChg chg="mod">
          <ac:chgData name="Thomas Nielsen" userId="f931eb7d-398c-41c5-8261-db12ef77cf86" providerId="ADAL" clId="{A5EFEEB5-5CEE-4C89-B7AC-F08AEE086516}" dt="2022-12-13T13:07:08.401" v="16" actId="6549"/>
          <ac:spMkLst>
            <pc:docMk/>
            <pc:sldMk cId="1355714662" sldId="372"/>
            <ac:spMk id="5" creationId="{7F37B27C-7124-8F05-BEEA-E199361E1C30}"/>
          </ac:spMkLst>
        </pc:spChg>
      </pc:sldChg>
      <pc:sldChg chg="new del">
        <pc:chgData name="Thomas Nielsen" userId="f931eb7d-398c-41c5-8261-db12ef77cf86" providerId="ADAL" clId="{A5EFEEB5-5CEE-4C89-B7AC-F08AEE086516}" dt="2022-12-13T13:06:46.573" v="11" actId="680"/>
        <pc:sldMkLst>
          <pc:docMk/>
          <pc:sldMk cId="4017873306" sldId="372"/>
        </pc:sldMkLst>
      </pc:sldChg>
      <pc:sldChg chg="modSp add del mod">
        <pc:chgData name="Thomas Nielsen" userId="f931eb7d-398c-41c5-8261-db12ef77cf86" providerId="ADAL" clId="{A5EFEEB5-5CEE-4C89-B7AC-F08AEE086516}" dt="2022-12-13T13:09:51.965" v="20" actId="2696"/>
        <pc:sldMkLst>
          <pc:docMk/>
          <pc:sldMk cId="2920636963" sldId="373"/>
        </pc:sldMkLst>
        <pc:spChg chg="mod">
          <ac:chgData name="Thomas Nielsen" userId="f931eb7d-398c-41c5-8261-db12ef77cf86" providerId="ADAL" clId="{A5EFEEB5-5CEE-4C89-B7AC-F08AEE086516}" dt="2022-12-13T13:07:17.213" v="17" actId="6549"/>
          <ac:spMkLst>
            <pc:docMk/>
            <pc:sldMk cId="2920636963" sldId="373"/>
            <ac:spMk id="5" creationId="{7F37B27C-7124-8F05-BEEA-E199361E1C30}"/>
          </ac:spMkLst>
        </pc:spChg>
      </pc:sldChg>
      <pc:sldChg chg="add">
        <pc:chgData name="Thomas Nielsen" userId="f931eb7d-398c-41c5-8261-db12ef77cf86" providerId="ADAL" clId="{A5EFEEB5-5CEE-4C89-B7AC-F08AEE086516}" dt="2022-12-13T13:06:58.584" v="14" actId="2890"/>
        <pc:sldMkLst>
          <pc:docMk/>
          <pc:sldMk cId="81879257" sldId="374"/>
        </pc:sldMkLst>
      </pc:sldChg>
      <pc:sldChg chg="add">
        <pc:chgData name="Thomas Nielsen" userId="f931eb7d-398c-41c5-8261-db12ef77cf86" providerId="ADAL" clId="{A5EFEEB5-5CEE-4C89-B7AC-F08AEE086516}" dt="2022-12-13T13:19:47.969" v="27"/>
        <pc:sldMkLst>
          <pc:docMk/>
          <pc:sldMk cId="3006157523" sldId="3626"/>
        </pc:sldMkLst>
      </pc:sldChg>
      <pc:sldChg chg="add">
        <pc:chgData name="Thomas Nielsen" userId="f931eb7d-398c-41c5-8261-db12ef77cf86" providerId="ADAL" clId="{A5EFEEB5-5CEE-4C89-B7AC-F08AEE086516}" dt="2022-12-13T13:19:55.009" v="28"/>
        <pc:sldMkLst>
          <pc:docMk/>
          <pc:sldMk cId="618079986" sldId="3679"/>
        </pc:sldMkLst>
      </pc:sldChg>
      <pc:sldChg chg="modSp new mod">
        <pc:chgData name="Thomas Nielsen" userId="f931eb7d-398c-41c5-8261-db12ef77cf86" providerId="ADAL" clId="{A5EFEEB5-5CEE-4C89-B7AC-F08AEE086516}" dt="2022-12-13T13:31:30.158" v="264" actId="20577"/>
        <pc:sldMkLst>
          <pc:docMk/>
          <pc:sldMk cId="1242419503" sldId="3680"/>
        </pc:sldMkLst>
        <pc:spChg chg="mod">
          <ac:chgData name="Thomas Nielsen" userId="f931eb7d-398c-41c5-8261-db12ef77cf86" providerId="ADAL" clId="{A5EFEEB5-5CEE-4C89-B7AC-F08AEE086516}" dt="2022-12-13T13:26:43.566" v="242" actId="20577"/>
          <ac:spMkLst>
            <pc:docMk/>
            <pc:sldMk cId="1242419503" sldId="3680"/>
            <ac:spMk id="2" creationId="{3DEDD670-6328-EF2E-D256-080620FBACB7}"/>
          </ac:spMkLst>
        </pc:spChg>
        <pc:spChg chg="mod">
          <ac:chgData name="Thomas Nielsen" userId="f931eb7d-398c-41c5-8261-db12ef77cf86" providerId="ADAL" clId="{A5EFEEB5-5CEE-4C89-B7AC-F08AEE086516}" dt="2022-12-13T13:31:30.158" v="264" actId="20577"/>
          <ac:spMkLst>
            <pc:docMk/>
            <pc:sldMk cId="1242419503" sldId="3680"/>
            <ac:spMk id="3" creationId="{452FA27E-5E90-E073-F9A0-0689219C23CA}"/>
          </ac:spMkLst>
        </pc:spChg>
      </pc:sldChg>
      <pc:sldChg chg="modSp add mod">
        <pc:chgData name="Thomas Nielsen" userId="f931eb7d-398c-41c5-8261-db12ef77cf86" providerId="ADAL" clId="{A5EFEEB5-5CEE-4C89-B7AC-F08AEE086516}" dt="2022-12-13T13:25:20.805" v="232" actId="27636"/>
        <pc:sldMkLst>
          <pc:docMk/>
          <pc:sldMk cId="114728388" sldId="3683"/>
        </pc:sldMkLst>
        <pc:spChg chg="mod">
          <ac:chgData name="Thomas Nielsen" userId="f931eb7d-398c-41c5-8261-db12ef77cf86" providerId="ADAL" clId="{A5EFEEB5-5CEE-4C89-B7AC-F08AEE086516}" dt="2022-12-13T13:25:20.805" v="232" actId="27636"/>
          <ac:spMkLst>
            <pc:docMk/>
            <pc:sldMk cId="114728388" sldId="3683"/>
            <ac:spMk id="3" creationId="{1DC3A9C3-E014-444C-859D-EE7883195BEA}"/>
          </ac:spMkLst>
        </pc:spChg>
      </pc:sldChg>
      <pc:sldChg chg="add">
        <pc:chgData name="Thomas Nielsen" userId="f931eb7d-398c-41c5-8261-db12ef77cf86" providerId="ADAL" clId="{A5EFEEB5-5CEE-4C89-B7AC-F08AEE086516}" dt="2022-12-13T13:25:10.280" v="230"/>
        <pc:sldMkLst>
          <pc:docMk/>
          <pc:sldMk cId="2187996885" sldId="3684"/>
        </pc:sldMkLst>
      </pc:sldChg>
      <pc:sldChg chg="add ord">
        <pc:chgData name="Thomas Nielsen" userId="f931eb7d-398c-41c5-8261-db12ef77cf86" providerId="ADAL" clId="{A5EFEEB5-5CEE-4C89-B7AC-F08AEE086516}" dt="2022-12-13T13:33:25.688" v="266"/>
        <pc:sldMkLst>
          <pc:docMk/>
          <pc:sldMk cId="934777169" sldId="3686"/>
        </pc:sldMkLst>
      </pc:sldChg>
    </pc:docChg>
  </pc:docChgLst>
  <pc:docChgLst>
    <pc:chgData name="Thomas Nielsen" userId="f931eb7d-398c-41c5-8261-db12ef77cf86" providerId="ADAL" clId="{E54D39C9-604A-4B89-9EE6-227B7EC37BEF}"/>
    <pc:docChg chg="custSel addSld modSld">
      <pc:chgData name="Thomas Nielsen" userId="f931eb7d-398c-41c5-8261-db12ef77cf86" providerId="ADAL" clId="{E54D39C9-604A-4B89-9EE6-227B7EC37BEF}" dt="2022-12-01T15:30:54.702" v="237" actId="20577"/>
      <pc:docMkLst>
        <pc:docMk/>
      </pc:docMkLst>
      <pc:sldChg chg="modSp mod">
        <pc:chgData name="Thomas Nielsen" userId="f931eb7d-398c-41c5-8261-db12ef77cf86" providerId="ADAL" clId="{E54D39C9-604A-4B89-9EE6-227B7EC37BEF}" dt="2022-12-01T15:30:54.702" v="237" actId="20577"/>
        <pc:sldMkLst>
          <pc:docMk/>
          <pc:sldMk cId="2157088056" sldId="305"/>
        </pc:sldMkLst>
        <pc:spChg chg="mod">
          <ac:chgData name="Thomas Nielsen" userId="f931eb7d-398c-41c5-8261-db12ef77cf86" providerId="ADAL" clId="{E54D39C9-604A-4B89-9EE6-227B7EC37BEF}" dt="2022-12-01T15:30:54.702" v="237" actId="20577"/>
          <ac:spMkLst>
            <pc:docMk/>
            <pc:sldMk cId="2157088056" sldId="305"/>
            <ac:spMk id="6" creationId="{69EB9B2A-8491-E11B-9115-0C853B335B6A}"/>
          </ac:spMkLst>
        </pc:spChg>
      </pc:sldChg>
      <pc:sldChg chg="modSp new mod">
        <pc:chgData name="Thomas Nielsen" userId="f931eb7d-398c-41c5-8261-db12ef77cf86" providerId="ADAL" clId="{E54D39C9-604A-4B89-9EE6-227B7EC37BEF}" dt="2022-12-01T15:27:12.320" v="170" actId="5793"/>
        <pc:sldMkLst>
          <pc:docMk/>
          <pc:sldMk cId="1023195136" sldId="309"/>
        </pc:sldMkLst>
        <pc:spChg chg="mod">
          <ac:chgData name="Thomas Nielsen" userId="f931eb7d-398c-41c5-8261-db12ef77cf86" providerId="ADAL" clId="{E54D39C9-604A-4B89-9EE6-227B7EC37BEF}" dt="2022-12-01T15:25:40.252" v="24" actId="20577"/>
          <ac:spMkLst>
            <pc:docMk/>
            <pc:sldMk cId="1023195136" sldId="309"/>
            <ac:spMk id="2" creationId="{839231D3-4D8B-1377-B192-E2E193863E9D}"/>
          </ac:spMkLst>
        </pc:spChg>
        <pc:spChg chg="mod">
          <ac:chgData name="Thomas Nielsen" userId="f931eb7d-398c-41c5-8261-db12ef77cf86" providerId="ADAL" clId="{E54D39C9-604A-4B89-9EE6-227B7EC37BEF}" dt="2022-12-01T15:27:12.320" v="170" actId="5793"/>
          <ac:spMkLst>
            <pc:docMk/>
            <pc:sldMk cId="1023195136" sldId="309"/>
            <ac:spMk id="5" creationId="{840CB579-E0E0-093A-9B4E-BCCD5486D136}"/>
          </ac:spMkLst>
        </pc:spChg>
      </pc:sldChg>
    </pc:docChg>
  </pc:docChgLst>
  <pc:docChgLst>
    <pc:chgData name="Thomas Nielsen" userId="f931eb7d-398c-41c5-8261-db12ef77cf86" providerId="ADAL" clId="{F884741C-F0AC-46B3-AA80-A7132CC5481C}"/>
    <pc:docChg chg="delSld">
      <pc:chgData name="Thomas Nielsen" userId="f931eb7d-398c-41c5-8261-db12ef77cf86" providerId="ADAL" clId="{F884741C-F0AC-46B3-AA80-A7132CC5481C}" dt="2022-12-15T09:25:50.157" v="1" actId="47"/>
      <pc:docMkLst>
        <pc:docMk/>
      </pc:docMkLst>
      <pc:sldChg chg="del">
        <pc:chgData name="Thomas Nielsen" userId="f931eb7d-398c-41c5-8261-db12ef77cf86" providerId="ADAL" clId="{F884741C-F0AC-46B3-AA80-A7132CC5481C}" dt="2022-12-15T09:25:49.471" v="0" actId="47"/>
        <pc:sldMkLst>
          <pc:docMk/>
          <pc:sldMk cId="2685946545" sldId="3689"/>
        </pc:sldMkLst>
      </pc:sldChg>
      <pc:sldChg chg="del">
        <pc:chgData name="Thomas Nielsen" userId="f931eb7d-398c-41c5-8261-db12ef77cf86" providerId="ADAL" clId="{F884741C-F0AC-46B3-AA80-A7132CC5481C}" dt="2022-12-15T09:25:50.157" v="1" actId="47"/>
        <pc:sldMkLst>
          <pc:docMk/>
          <pc:sldMk cId="1546665011" sldId="36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ECD9B-8B77-49CD-9B35-70CE84A4F37A}" type="datetimeFigureOut">
              <a:rPr lang="da-DK" smtClean="0"/>
              <a:pPr/>
              <a:t>15-12-2022</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F6D665-C525-4654-8BDE-D8D56E10B079}" type="slidenum">
              <a:rPr lang="da-DK" smtClean="0"/>
              <a:pPr/>
              <a:t>‹nr.›</a:t>
            </a:fld>
            <a:endParaRPr lang="da-DK"/>
          </a:p>
        </p:txBody>
      </p:sp>
    </p:spTree>
    <p:extLst>
      <p:ext uri="{BB962C8B-B14F-4D97-AF65-F5344CB8AC3E}">
        <p14:creationId xmlns:p14="http://schemas.microsoft.com/office/powerpoint/2010/main" val="218480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algn="l" defTabSz="914400" rtl="0" eaLnBrk="1" latinLnBrk="0" hangingPunct="1">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800" dirty="0">
              <a:latin typeface="Verdana" panose="020B0604030504040204" pitchFamily="34" charset="0"/>
              <a:ea typeface="Verdana" panose="020B0604030504040204" pitchFamily="34" charset="0"/>
              <a:cs typeface="Verdana" panose="020B0604030504040204" pitchFamily="34" charset="0"/>
            </a:endParaRPr>
          </a:p>
        </p:txBody>
      </p:sp>
      <p:sp>
        <p:nvSpPr>
          <p:cNvPr id="4" name="Pladsholder til diasnummer 3"/>
          <p:cNvSpPr>
            <a:spLocks noGrp="1"/>
          </p:cNvSpPr>
          <p:nvPr>
            <p:ph type="sldNum" sz="quarter" idx="10"/>
          </p:nvPr>
        </p:nvSpPr>
        <p:spPr/>
        <p:txBody>
          <a:bodyPr/>
          <a:lstStyle/>
          <a:p>
            <a:fld id="{AFF6D665-C525-4654-8BDE-D8D56E10B079}" type="slidenum">
              <a:rPr lang="da-DK" smtClean="0"/>
              <a:pPr/>
              <a:t>1</a:t>
            </a:fld>
            <a:endParaRPr lang="da-DK"/>
          </a:p>
        </p:txBody>
      </p:sp>
    </p:spTree>
    <p:extLst>
      <p:ext uri="{BB962C8B-B14F-4D97-AF65-F5344CB8AC3E}">
        <p14:creationId xmlns:p14="http://schemas.microsoft.com/office/powerpoint/2010/main" val="2973936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73293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69B8D43-01D1-FD4D-BA95-05BE04007B4D}" type="slidenum">
              <a:rPr lang="da-DK" smtClean="0"/>
              <a:pPr/>
              <a:t>19</a:t>
            </a:fld>
            <a:endParaRPr lang="da-DK"/>
          </a:p>
        </p:txBody>
      </p:sp>
    </p:spTree>
    <p:extLst>
      <p:ext uri="{BB962C8B-B14F-4D97-AF65-F5344CB8AC3E}">
        <p14:creationId xmlns:p14="http://schemas.microsoft.com/office/powerpoint/2010/main" val="46163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69B8D43-01D1-FD4D-BA95-05BE04007B4D}" type="slidenum">
              <a:rPr lang="da-DK" smtClean="0"/>
              <a:pPr/>
              <a:t>20</a:t>
            </a:fld>
            <a:endParaRPr lang="da-DK"/>
          </a:p>
        </p:txBody>
      </p:sp>
    </p:spTree>
    <p:extLst>
      <p:ext uri="{BB962C8B-B14F-4D97-AF65-F5344CB8AC3E}">
        <p14:creationId xmlns:p14="http://schemas.microsoft.com/office/powerpoint/2010/main" val="288359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69B8D43-01D1-FD4D-BA95-05BE04007B4D}" type="slidenum">
              <a:rPr lang="da-DK" smtClean="0"/>
              <a:pPr/>
              <a:t>21</a:t>
            </a:fld>
            <a:endParaRPr lang="da-DK"/>
          </a:p>
        </p:txBody>
      </p:sp>
    </p:spTree>
    <p:extLst>
      <p:ext uri="{BB962C8B-B14F-4D97-AF65-F5344CB8AC3E}">
        <p14:creationId xmlns:p14="http://schemas.microsoft.com/office/powerpoint/2010/main" val="377834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54543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01932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42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95662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B8D43-01D1-FD4D-BA95-05BE04007B4D}" type="slidenum">
              <a:rPr kumimoji="0" lang="da-DK"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92254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6.bin"/><Relationship Id="rId9" Type="http://schemas.openxmlformats.org/officeDocument/2006/relationships/image" Target="../media/image13.jp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7.bin"/></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8.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4.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2.bin"/><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3.emf"/><Relationship Id="rId9"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3.bin"/><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emf"/><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15.bin"/></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1.jp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2.jp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3.jp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5.jp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4.xml"/><Relationship Id="rId7" Type="http://schemas.openxmlformats.org/officeDocument/2006/relationships/image" Target="../media/image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6.jpg"/><Relationship Id="rId5" Type="http://schemas.openxmlformats.org/officeDocument/2006/relationships/image" Target="../media/image3.emf"/><Relationship Id="rId4" Type="http://schemas.openxmlformats.org/officeDocument/2006/relationships/oleObject" Target="../embeddings/oleObject21.bin"/></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11.emf"/><Relationship Id="rId10" Type="http://schemas.openxmlformats.org/officeDocument/2006/relationships/image" Target="../media/image29.jpg"/><Relationship Id="rId4" Type="http://schemas.openxmlformats.org/officeDocument/2006/relationships/oleObject" Target="../embeddings/oleObject22.bin"/><Relationship Id="rId9" Type="http://schemas.openxmlformats.org/officeDocument/2006/relationships/image" Target="../media/image28.jp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Master" Target="../slideMasters/slideMaster4.xml"/><Relationship Id="rId7" Type="http://schemas.openxmlformats.org/officeDocument/2006/relationships/image" Target="../media/image30.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oleObject" Target="../embeddings/oleObject23.bin"/><Relationship Id="rId9"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24.bin"/><Relationship Id="rId9" Type="http://schemas.openxmlformats.org/officeDocument/2006/relationships/image" Target="../media/image3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4.xml"/><Relationship Id="rId7" Type="http://schemas.openxmlformats.org/officeDocument/2006/relationships/image" Target="../media/image12.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3.jpg"/><Relationship Id="rId5" Type="http://schemas.openxmlformats.org/officeDocument/2006/relationships/image" Target="../media/image3.emf"/><Relationship Id="rId4" Type="http://schemas.openxmlformats.org/officeDocument/2006/relationships/oleObject" Target="../embeddings/oleObject25.bin"/><Relationship Id="rId9"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Master" Target="../slideMasters/slideMaster4.xml"/><Relationship Id="rId7" Type="http://schemas.openxmlformats.org/officeDocument/2006/relationships/image" Target="../media/image10.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 Id="rId9"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Master" Target="../slideMasters/slideMaster5.xml"/><Relationship Id="rId7" Type="http://schemas.openxmlformats.org/officeDocument/2006/relationships/image" Target="../media/image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34.bin"/><Relationship Id="rId9" Type="http://schemas.openxmlformats.org/officeDocument/2006/relationships/image" Target="../media/image13.jp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3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oleObject" Target="../embeddings/oleObject3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5.xml"/><Relationship Id="rId1" Type="http://schemas.openxmlformats.org/officeDocument/2006/relationships/tags" Target="../tags/tag83.xml"/><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000" y="291600"/>
            <a:ext cx="2870126" cy="6278400"/>
          </a:xfrm>
          <a:prstGeom prst="rect">
            <a:avLst/>
          </a:prstGeom>
        </p:spPr>
      </p:pic>
      <p:sp>
        <p:nvSpPr>
          <p:cNvPr id="2" name="Titel 1"/>
          <p:cNvSpPr>
            <a:spLocks noGrp="1"/>
          </p:cNvSpPr>
          <p:nvPr>
            <p:ph type="ctrTitle"/>
          </p:nvPr>
        </p:nvSpPr>
        <p:spPr>
          <a:xfrm>
            <a:off x="1890000" y="3049200"/>
            <a:ext cx="6933600" cy="1144800"/>
          </a:xfrm>
        </p:spPr>
        <p:txBody>
          <a:bodyPr>
            <a:normAutofit/>
          </a:bodyPr>
          <a:lstStyle>
            <a:lvl1pPr algn="r">
              <a:defRPr sz="3600">
                <a:solidFill>
                  <a:schemeClr val="tx2"/>
                </a:solidFill>
              </a:defRPr>
            </a:lvl1pPr>
          </a:lstStyle>
          <a:p>
            <a:r>
              <a:rPr lang="da-DK"/>
              <a:t>Klik for at redigere titeltypografien i masteren</a:t>
            </a:r>
            <a:endParaRPr lang="en-US" dirty="0"/>
          </a:p>
        </p:txBody>
      </p:sp>
      <p:sp>
        <p:nvSpPr>
          <p:cNvPr id="3" name="Undertitel 2"/>
          <p:cNvSpPr>
            <a:spLocks noGrp="1"/>
          </p:cNvSpPr>
          <p:nvPr>
            <p:ph type="subTitle" idx="1"/>
          </p:nvPr>
        </p:nvSpPr>
        <p:spPr>
          <a:xfrm>
            <a:off x="3200400" y="4266000"/>
            <a:ext cx="5637600" cy="1752600"/>
          </a:xfrm>
        </p:spPr>
        <p:txBody>
          <a:bodyPr>
            <a:normAutofit/>
          </a:bodyPr>
          <a:lstStyle>
            <a:lvl1pPr marL="0" indent="0" algn="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Pladsholder til dato 3"/>
          <p:cNvSpPr>
            <a:spLocks noGrp="1"/>
          </p:cNvSpPr>
          <p:nvPr>
            <p:ph type="dt" sz="half" idx="10"/>
          </p:nvPr>
        </p:nvSpPr>
        <p:spPr/>
        <p:txBody>
          <a:body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r>
              <a:rPr lang="en-US" dirty="0"/>
              <a:t>Side </a:t>
            </a:r>
            <a:fld id="{6F18B540-549C-49F9-8A32-7B568160AF75}" type="slidenum">
              <a:rPr lang="en-US" smtClean="0"/>
              <a:pPr/>
              <a:t>‹nr.›</a:t>
            </a:fld>
            <a:endParaRPr lang="en-US" dirty="0"/>
          </a:p>
        </p:txBody>
      </p:sp>
    </p:spTree>
    <p:extLst>
      <p:ext uri="{BB962C8B-B14F-4D97-AF65-F5344CB8AC3E}">
        <p14:creationId xmlns:p14="http://schemas.microsoft.com/office/powerpoint/2010/main" val="212530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lvl1pPr>
              <a:defRPr/>
            </a:lvl1p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35267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a:p>
        </p:txBody>
      </p:sp>
      <p:sp>
        <p:nvSpPr>
          <p:cNvPr id="4" name="Pladsholder til dato 3"/>
          <p:cNvSpPr>
            <a:spLocks noGrp="1"/>
          </p:cNvSpPr>
          <p:nvPr>
            <p:ph type="dt" sz="half" idx="10"/>
          </p:nvPr>
        </p:nvSpPr>
        <p:spPr/>
        <p:txBody>
          <a:bodyPr/>
          <a:lstStyle>
            <a:lvl1pPr>
              <a:defRPr/>
            </a:lvl1p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fld id="{6F18B540-549C-49F9-8A32-7B568160AF75}" type="slidenum">
              <a:rPr lang="en-US" smtClean="0"/>
              <a:pPr/>
              <a:t>‹nr.›</a:t>
            </a:fld>
            <a:endParaRPr lang="en-US"/>
          </a:p>
        </p:txBody>
      </p:sp>
      <p:sp>
        <p:nvSpPr>
          <p:cNvPr id="10" name="Pladsholder til indhold 9"/>
          <p:cNvSpPr>
            <a:spLocks noGrp="1"/>
          </p:cNvSpPr>
          <p:nvPr>
            <p:ph sz="quarter" idx="13"/>
          </p:nvPr>
        </p:nvSpPr>
        <p:spPr>
          <a:xfrm>
            <a:off x="1547664" y="1628800"/>
            <a:ext cx="7344816" cy="417646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267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titeltypografien i masteren</a:t>
            </a:r>
            <a:endParaRPr lang="en-US"/>
          </a:p>
        </p:txBody>
      </p:sp>
      <p:sp>
        <p:nvSpPr>
          <p:cNvPr id="3" name="Pladsholder til lodret titel 2"/>
          <p:cNvSpPr>
            <a:spLocks noGrp="1"/>
          </p:cNvSpPr>
          <p:nvPr>
            <p:ph type="body" orient="vert" idx="1"/>
          </p:nvPr>
        </p:nvSpPr>
        <p:spPr>
          <a:xfrm>
            <a:off x="1547812" y="274638"/>
            <a:ext cx="4929187"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lvl1pPr>
              <a:defRPr/>
            </a:lvl1p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2172714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ille logo - 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da-DK" dirty="0"/>
          </a:p>
        </p:txBody>
      </p:sp>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rcRect t="21298" r="74300" b="63792"/>
          <a:stretch>
            <a:fillRect/>
          </a:stretch>
        </p:blipFill>
        <p:spPr>
          <a:xfrm>
            <a:off x="251520" y="188640"/>
            <a:ext cx="737608" cy="936104"/>
          </a:xfrm>
          <a:prstGeom prst="rect">
            <a:avLst/>
          </a:prstGeom>
        </p:spPr>
      </p:pic>
      <p:sp>
        <p:nvSpPr>
          <p:cNvPr id="9" name="Pladsholder til indhold 8"/>
          <p:cNvSpPr>
            <a:spLocks noGrp="1"/>
          </p:cNvSpPr>
          <p:nvPr>
            <p:ph sz="quarter" idx="13"/>
          </p:nvPr>
        </p:nvSpPr>
        <p:spPr>
          <a:xfrm>
            <a:off x="0" y="1556792"/>
            <a:ext cx="9144000" cy="530120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lle logo - to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da-DK" dirty="0"/>
          </a:p>
        </p:txBody>
      </p:sp>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rcRect t="21298" r="74300" b="63792"/>
          <a:stretch>
            <a:fillRect/>
          </a:stretch>
        </p:blipFill>
        <p:spPr>
          <a:xfrm>
            <a:off x="251520" y="188640"/>
            <a:ext cx="737608" cy="936104"/>
          </a:xfrm>
          <a:prstGeom prst="rect">
            <a:avLst/>
          </a:prstGeom>
        </p:spPr>
      </p:pic>
      <p:sp>
        <p:nvSpPr>
          <p:cNvPr id="13" name="Pladsholder til indhold 12"/>
          <p:cNvSpPr>
            <a:spLocks noGrp="1"/>
          </p:cNvSpPr>
          <p:nvPr>
            <p:ph sz="quarter" idx="13"/>
          </p:nvPr>
        </p:nvSpPr>
        <p:spPr>
          <a:xfrm>
            <a:off x="0" y="1484313"/>
            <a:ext cx="4572000" cy="5373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5" name="Pladsholder til indhold 14"/>
          <p:cNvSpPr>
            <a:spLocks noGrp="1"/>
          </p:cNvSpPr>
          <p:nvPr>
            <p:ph sz="quarter" idx="14"/>
          </p:nvPr>
        </p:nvSpPr>
        <p:spPr>
          <a:xfrm>
            <a:off x="4572000" y="1484313"/>
            <a:ext cx="4571999" cy="5373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ort billed">
    <p:spTree>
      <p:nvGrpSpPr>
        <p:cNvPr id="1" name=""/>
        <p:cNvGrpSpPr/>
        <p:nvPr/>
      </p:nvGrpSpPr>
      <p:grpSpPr>
        <a:xfrm>
          <a:off x="0" y="0"/>
          <a:ext cx="0" cy="0"/>
          <a:chOff x="0" y="0"/>
          <a:chExt cx="0" cy="0"/>
        </a:xfrm>
      </p:grpSpPr>
      <p:sp>
        <p:nvSpPr>
          <p:cNvPr id="9" name="Pladsholder til indhold 8"/>
          <p:cNvSpPr>
            <a:spLocks noGrp="1"/>
          </p:cNvSpPr>
          <p:nvPr>
            <p:ph sz="quarter" idx="13"/>
          </p:nvPr>
        </p:nvSpPr>
        <p:spPr>
          <a:xfrm>
            <a:off x="0" y="0"/>
            <a:ext cx="9168337" cy="6858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2499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p>
            <a:r>
              <a:rPr lang="da-DK"/>
              <a:t> </a:t>
            </a:r>
            <a:endParaRPr lang="en-US" dirty="0"/>
          </a:p>
        </p:txBody>
      </p:sp>
      <p:sp>
        <p:nvSpPr>
          <p:cNvPr id="4" name="Pladsholder til sidefod 3"/>
          <p:cNvSpPr>
            <a:spLocks noGrp="1"/>
          </p:cNvSpPr>
          <p:nvPr>
            <p:ph type="ftr" sz="quarter" idx="11"/>
          </p:nvPr>
        </p:nvSpPr>
        <p:spPr/>
        <p:txBody>
          <a:bodyPr/>
          <a:lstStyle/>
          <a:p>
            <a:r>
              <a:rPr lang="da-DK"/>
              <a:t>Infomøde på Sejerø 9. maj - 2022</a:t>
            </a:r>
            <a:endParaRPr lang="en-US"/>
          </a:p>
        </p:txBody>
      </p:sp>
      <p:sp>
        <p:nvSpPr>
          <p:cNvPr id="5" name="Pladsholder til diasnummer 4"/>
          <p:cNvSpPr>
            <a:spLocks noGrp="1"/>
          </p:cNvSpPr>
          <p:nvPr>
            <p:ph type="sldNum" sz="quarter" idx="12"/>
          </p:nvPr>
        </p:nvSpPr>
        <p:spPr/>
        <p:txBody>
          <a:bodyPr/>
          <a:lstStyle/>
          <a:p>
            <a:r>
              <a:rPr lang="en-US"/>
              <a:t>Side </a:t>
            </a:r>
            <a:fld id="{6F18B540-549C-49F9-8A32-7B568160AF75}" type="slidenum">
              <a:rPr lang="en-US" smtClean="0"/>
              <a:pPr/>
              <a:t>‹nr.›</a:t>
            </a:fld>
            <a:endParaRPr lang="en-US" dirty="0"/>
          </a:p>
        </p:txBody>
      </p:sp>
    </p:spTree>
    <p:extLst>
      <p:ext uri="{BB962C8B-B14F-4D97-AF65-F5344CB8AC3E}">
        <p14:creationId xmlns:p14="http://schemas.microsoft.com/office/powerpoint/2010/main" val="1228052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p>
        </p:txBody>
      </p:sp>
      <p:sp>
        <p:nvSpPr>
          <p:cNvPr id="4" name="Date Placeholder 3"/>
          <p:cNvSpPr>
            <a:spLocks noGrp="1"/>
          </p:cNvSpPr>
          <p:nvPr>
            <p:ph type="dt" sz="half" idx="10"/>
          </p:nvPr>
        </p:nvSpPr>
        <p:spPr/>
        <p:txBody>
          <a:bodyPr/>
          <a:lstStyle/>
          <a:p>
            <a:fld id="{F7E06444-6B7B-A340-923A-F610BAAB49C9}" type="datetime1">
              <a:rPr lang="en-US"/>
              <a:pPr/>
              <a:t>12/15/2022</a:t>
            </a:fld>
            <a:endParaRPr lang="da-DK"/>
          </a:p>
        </p:txBody>
      </p:sp>
      <p:sp>
        <p:nvSpPr>
          <p:cNvPr id="5" name="Footer Placeholder 4"/>
          <p:cNvSpPr>
            <a:spLocks noGrp="1"/>
          </p:cNvSpPr>
          <p:nvPr>
            <p:ph type="ftr" sz="quarter" idx="11"/>
          </p:nvPr>
        </p:nvSpPr>
        <p:spPr/>
        <p:txBody>
          <a:bodyPr/>
          <a:lstStyle/>
          <a:p>
            <a:r>
              <a:rPr lang="en-US"/>
              <a:t>Nyefærger</a:t>
            </a:r>
            <a:endParaRPr lang="da-DK"/>
          </a:p>
        </p:txBody>
      </p:sp>
      <p:sp>
        <p:nvSpPr>
          <p:cNvPr id="6" name="Slide Number Placeholder 5"/>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184110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Date Placeholder 3"/>
          <p:cNvSpPr>
            <a:spLocks noGrp="1"/>
          </p:cNvSpPr>
          <p:nvPr>
            <p:ph type="dt" sz="half" idx="10"/>
          </p:nvPr>
        </p:nvSpPr>
        <p:spPr/>
        <p:txBody>
          <a:bodyPr/>
          <a:lstStyle/>
          <a:p>
            <a:fld id="{EC81227F-0F62-274D-8E0D-AB87A85B9BF8}" type="datetime1">
              <a:rPr lang="en-US"/>
              <a:pPr/>
              <a:t>12/15/2022</a:t>
            </a:fld>
            <a:endParaRPr lang="da-DK"/>
          </a:p>
        </p:txBody>
      </p:sp>
      <p:sp>
        <p:nvSpPr>
          <p:cNvPr id="5" name="Footer Placeholder 4"/>
          <p:cNvSpPr>
            <a:spLocks noGrp="1"/>
          </p:cNvSpPr>
          <p:nvPr>
            <p:ph type="ftr" sz="quarter" idx="11"/>
          </p:nvPr>
        </p:nvSpPr>
        <p:spPr/>
        <p:txBody>
          <a:bodyPr/>
          <a:lstStyle/>
          <a:p>
            <a:r>
              <a:rPr lang="en-US"/>
              <a:t>Nyefærger</a:t>
            </a:r>
            <a:endParaRPr lang="da-DK"/>
          </a:p>
        </p:txBody>
      </p:sp>
      <p:sp>
        <p:nvSpPr>
          <p:cNvPr id="6" name="Slide Number Placeholder 5"/>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207318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541AB40B-2EC4-6747-930B-3F24EF22AA31}" type="datetime1">
              <a:rPr lang="en-US"/>
              <a:pPr/>
              <a:t>12/15/2022</a:t>
            </a:fld>
            <a:endParaRPr lang="da-DK"/>
          </a:p>
        </p:txBody>
      </p:sp>
      <p:sp>
        <p:nvSpPr>
          <p:cNvPr id="5" name="Footer Placeholder 4"/>
          <p:cNvSpPr>
            <a:spLocks noGrp="1"/>
          </p:cNvSpPr>
          <p:nvPr>
            <p:ph type="ftr" sz="quarter" idx="11"/>
          </p:nvPr>
        </p:nvSpPr>
        <p:spPr/>
        <p:txBody>
          <a:bodyPr/>
          <a:lstStyle/>
          <a:p>
            <a:r>
              <a:rPr lang="en-US"/>
              <a:t>Nyefærger</a:t>
            </a:r>
            <a:endParaRPr lang="da-DK"/>
          </a:p>
        </p:txBody>
      </p:sp>
      <p:sp>
        <p:nvSpPr>
          <p:cNvPr id="6" name="Slide Number Placeholder 5"/>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207504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a:p>
        </p:txBody>
      </p:sp>
      <p:sp>
        <p:nvSpPr>
          <p:cNvPr id="3" name="Pladsholder til indhold 2"/>
          <p:cNvSpPr>
            <a:spLocks noGrp="1"/>
          </p:cNvSpPr>
          <p:nvPr>
            <p:ph idx="1"/>
          </p:nvPr>
        </p:nvSpPr>
        <p:spPr>
          <a:xfrm>
            <a:off x="1522800" y="1522800"/>
            <a:ext cx="7315200" cy="44984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r>
              <a:rPr lang="en-US" dirty="0"/>
              <a:t>Side </a:t>
            </a:r>
            <a:fld id="{6F18B540-549C-49F9-8A32-7B568160AF75}" type="slidenum">
              <a:rPr lang="en-US" smtClean="0"/>
              <a:pPr/>
              <a:t>‹nr.›</a:t>
            </a:fld>
            <a:endParaRPr lang="en-US" dirty="0"/>
          </a:p>
        </p:txBody>
      </p:sp>
    </p:spTree>
    <p:extLst>
      <p:ext uri="{BB962C8B-B14F-4D97-AF65-F5344CB8AC3E}">
        <p14:creationId xmlns:p14="http://schemas.microsoft.com/office/powerpoint/2010/main" val="252625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Date Placeholder 4"/>
          <p:cNvSpPr>
            <a:spLocks noGrp="1"/>
          </p:cNvSpPr>
          <p:nvPr>
            <p:ph type="dt" sz="half" idx="10"/>
          </p:nvPr>
        </p:nvSpPr>
        <p:spPr/>
        <p:txBody>
          <a:bodyPr/>
          <a:lstStyle/>
          <a:p>
            <a:fld id="{152F558B-2C84-D642-8A9E-B8766C350083}" type="datetime1">
              <a:rPr lang="en-US"/>
              <a:pPr/>
              <a:t>12/15/2022</a:t>
            </a:fld>
            <a:endParaRPr lang="da-DK"/>
          </a:p>
        </p:txBody>
      </p:sp>
      <p:sp>
        <p:nvSpPr>
          <p:cNvPr id="6" name="Footer Placeholder 5"/>
          <p:cNvSpPr>
            <a:spLocks noGrp="1"/>
          </p:cNvSpPr>
          <p:nvPr>
            <p:ph type="ftr" sz="quarter" idx="11"/>
          </p:nvPr>
        </p:nvSpPr>
        <p:spPr/>
        <p:txBody>
          <a:bodyPr/>
          <a:lstStyle/>
          <a:p>
            <a:r>
              <a:rPr lang="en-US"/>
              <a:t>Nyefærger</a:t>
            </a:r>
            <a:endParaRPr lang="da-DK"/>
          </a:p>
        </p:txBody>
      </p:sp>
      <p:sp>
        <p:nvSpPr>
          <p:cNvPr id="7" name="Slide Number Placeholder 6"/>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86045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Date Placeholder 6"/>
          <p:cNvSpPr>
            <a:spLocks noGrp="1"/>
          </p:cNvSpPr>
          <p:nvPr>
            <p:ph type="dt" sz="half" idx="10"/>
          </p:nvPr>
        </p:nvSpPr>
        <p:spPr/>
        <p:txBody>
          <a:bodyPr/>
          <a:lstStyle/>
          <a:p>
            <a:fld id="{74AAFC57-A6AA-574C-98F7-44212B190915}" type="datetime1">
              <a:rPr lang="en-US"/>
              <a:pPr/>
              <a:t>12/15/2022</a:t>
            </a:fld>
            <a:endParaRPr lang="da-DK"/>
          </a:p>
        </p:txBody>
      </p:sp>
      <p:sp>
        <p:nvSpPr>
          <p:cNvPr id="8" name="Footer Placeholder 7"/>
          <p:cNvSpPr>
            <a:spLocks noGrp="1"/>
          </p:cNvSpPr>
          <p:nvPr>
            <p:ph type="ftr" sz="quarter" idx="11"/>
          </p:nvPr>
        </p:nvSpPr>
        <p:spPr/>
        <p:txBody>
          <a:bodyPr/>
          <a:lstStyle/>
          <a:p>
            <a:r>
              <a:rPr lang="en-US"/>
              <a:t>Nyefærger</a:t>
            </a:r>
            <a:endParaRPr lang="da-DK"/>
          </a:p>
        </p:txBody>
      </p:sp>
      <p:sp>
        <p:nvSpPr>
          <p:cNvPr id="9" name="Slide Number Placeholder 8"/>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2103849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3" name="Date Placeholder 2"/>
          <p:cNvSpPr>
            <a:spLocks noGrp="1"/>
          </p:cNvSpPr>
          <p:nvPr>
            <p:ph type="dt" sz="half" idx="10"/>
          </p:nvPr>
        </p:nvSpPr>
        <p:spPr/>
        <p:txBody>
          <a:bodyPr/>
          <a:lstStyle/>
          <a:p>
            <a:fld id="{E8EF80C2-C8A3-8C4A-9F48-8B1A5ADFAA1F}" type="datetime1">
              <a:rPr lang="en-US"/>
              <a:pPr/>
              <a:t>12/15/2022</a:t>
            </a:fld>
            <a:endParaRPr lang="da-DK"/>
          </a:p>
        </p:txBody>
      </p:sp>
      <p:sp>
        <p:nvSpPr>
          <p:cNvPr id="4" name="Footer Placeholder 3"/>
          <p:cNvSpPr>
            <a:spLocks noGrp="1"/>
          </p:cNvSpPr>
          <p:nvPr>
            <p:ph type="ftr" sz="quarter" idx="11"/>
          </p:nvPr>
        </p:nvSpPr>
        <p:spPr/>
        <p:txBody>
          <a:bodyPr/>
          <a:lstStyle/>
          <a:p>
            <a:r>
              <a:rPr lang="en-US"/>
              <a:t>Nyefærger</a:t>
            </a:r>
            <a:endParaRPr lang="da-DK"/>
          </a:p>
        </p:txBody>
      </p:sp>
      <p:sp>
        <p:nvSpPr>
          <p:cNvPr id="5" name="Slide Number Placeholder 4"/>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1593145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50D70-6737-604E-B7D7-854ECAD16A24}" type="datetime1">
              <a:rPr lang="en-US"/>
              <a:pPr/>
              <a:t>12/15/2022</a:t>
            </a:fld>
            <a:endParaRPr lang="da-DK"/>
          </a:p>
        </p:txBody>
      </p:sp>
      <p:sp>
        <p:nvSpPr>
          <p:cNvPr id="3" name="Footer Placeholder 2"/>
          <p:cNvSpPr>
            <a:spLocks noGrp="1"/>
          </p:cNvSpPr>
          <p:nvPr>
            <p:ph type="ftr" sz="quarter" idx="11"/>
          </p:nvPr>
        </p:nvSpPr>
        <p:spPr/>
        <p:txBody>
          <a:bodyPr/>
          <a:lstStyle/>
          <a:p>
            <a:r>
              <a:rPr lang="en-US"/>
              <a:t>Nyefærger</a:t>
            </a:r>
            <a:endParaRPr lang="da-DK"/>
          </a:p>
        </p:txBody>
      </p:sp>
      <p:sp>
        <p:nvSpPr>
          <p:cNvPr id="4" name="Slide Number Placeholder 3"/>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516608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156E59EC-C720-5A46-8E91-6E184E02822E}" type="datetime1">
              <a:rPr lang="en-US"/>
              <a:pPr/>
              <a:t>12/15/2022</a:t>
            </a:fld>
            <a:endParaRPr lang="da-DK"/>
          </a:p>
        </p:txBody>
      </p:sp>
      <p:sp>
        <p:nvSpPr>
          <p:cNvPr id="6" name="Footer Placeholder 5"/>
          <p:cNvSpPr>
            <a:spLocks noGrp="1"/>
          </p:cNvSpPr>
          <p:nvPr>
            <p:ph type="ftr" sz="quarter" idx="11"/>
          </p:nvPr>
        </p:nvSpPr>
        <p:spPr/>
        <p:txBody>
          <a:bodyPr/>
          <a:lstStyle/>
          <a:p>
            <a:r>
              <a:rPr lang="en-US"/>
              <a:t>Nyefærger</a:t>
            </a:r>
            <a:endParaRPr lang="da-DK"/>
          </a:p>
        </p:txBody>
      </p:sp>
      <p:sp>
        <p:nvSpPr>
          <p:cNvPr id="7" name="Slide Number Placeholder 6"/>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1338275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7675A195-CEA5-FE40-A604-37B7A6815147}" type="datetime1">
              <a:rPr lang="en-US"/>
              <a:pPr/>
              <a:t>12/15/2022</a:t>
            </a:fld>
            <a:endParaRPr lang="da-DK"/>
          </a:p>
        </p:txBody>
      </p:sp>
      <p:sp>
        <p:nvSpPr>
          <p:cNvPr id="6" name="Footer Placeholder 5"/>
          <p:cNvSpPr>
            <a:spLocks noGrp="1"/>
          </p:cNvSpPr>
          <p:nvPr>
            <p:ph type="ftr" sz="quarter" idx="11"/>
          </p:nvPr>
        </p:nvSpPr>
        <p:spPr/>
        <p:txBody>
          <a:bodyPr/>
          <a:lstStyle/>
          <a:p>
            <a:r>
              <a:rPr lang="en-US"/>
              <a:t>Nyefærger</a:t>
            </a:r>
            <a:endParaRPr lang="da-DK"/>
          </a:p>
        </p:txBody>
      </p:sp>
      <p:sp>
        <p:nvSpPr>
          <p:cNvPr id="7" name="Slide Number Placeholder 6"/>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245879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Date Placeholder 3"/>
          <p:cNvSpPr>
            <a:spLocks noGrp="1"/>
          </p:cNvSpPr>
          <p:nvPr>
            <p:ph type="dt" sz="half" idx="10"/>
          </p:nvPr>
        </p:nvSpPr>
        <p:spPr/>
        <p:txBody>
          <a:bodyPr/>
          <a:lstStyle/>
          <a:p>
            <a:fld id="{EED9171E-C965-0642-9E75-0455AAFD4FD1}" type="datetime1">
              <a:rPr lang="en-US"/>
              <a:pPr/>
              <a:t>12/15/2022</a:t>
            </a:fld>
            <a:endParaRPr lang="da-DK"/>
          </a:p>
        </p:txBody>
      </p:sp>
      <p:sp>
        <p:nvSpPr>
          <p:cNvPr id="5" name="Footer Placeholder 4"/>
          <p:cNvSpPr>
            <a:spLocks noGrp="1"/>
          </p:cNvSpPr>
          <p:nvPr>
            <p:ph type="ftr" sz="quarter" idx="11"/>
          </p:nvPr>
        </p:nvSpPr>
        <p:spPr/>
        <p:txBody>
          <a:bodyPr/>
          <a:lstStyle/>
          <a:p>
            <a:r>
              <a:rPr lang="en-US"/>
              <a:t>Nyefærger</a:t>
            </a:r>
            <a:endParaRPr lang="da-DK"/>
          </a:p>
        </p:txBody>
      </p:sp>
      <p:sp>
        <p:nvSpPr>
          <p:cNvPr id="6" name="Slide Number Placeholder 5"/>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3607717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Date Placeholder 3"/>
          <p:cNvSpPr>
            <a:spLocks noGrp="1"/>
          </p:cNvSpPr>
          <p:nvPr>
            <p:ph type="dt" sz="half" idx="10"/>
          </p:nvPr>
        </p:nvSpPr>
        <p:spPr/>
        <p:txBody>
          <a:bodyPr/>
          <a:lstStyle/>
          <a:p>
            <a:fld id="{BC7D43ED-5082-264C-8438-1A36A0A919CE}" type="datetime1">
              <a:rPr lang="en-US"/>
              <a:pPr/>
              <a:t>12/15/2022</a:t>
            </a:fld>
            <a:endParaRPr lang="da-DK"/>
          </a:p>
        </p:txBody>
      </p:sp>
      <p:sp>
        <p:nvSpPr>
          <p:cNvPr id="5" name="Footer Placeholder 4"/>
          <p:cNvSpPr>
            <a:spLocks noGrp="1"/>
          </p:cNvSpPr>
          <p:nvPr>
            <p:ph type="ftr" sz="quarter" idx="11"/>
          </p:nvPr>
        </p:nvSpPr>
        <p:spPr/>
        <p:txBody>
          <a:bodyPr/>
          <a:lstStyle/>
          <a:p>
            <a:r>
              <a:rPr lang="en-US"/>
              <a:t>Nyefærger</a:t>
            </a:r>
            <a:endParaRPr lang="da-DK"/>
          </a:p>
        </p:txBody>
      </p:sp>
      <p:sp>
        <p:nvSpPr>
          <p:cNvPr id="6" name="Slide Number Placeholder 5"/>
          <p:cNvSpPr>
            <a:spLocks noGrp="1"/>
          </p:cNvSpPr>
          <p:nvPr>
            <p:ph type="sldNum" sz="quarter" idx="12"/>
          </p:nvPr>
        </p:nvSpPr>
        <p:spPr/>
        <p:txBody>
          <a:bodyPr/>
          <a:lstStyle/>
          <a:p>
            <a:fld id="{FDE085AC-F1D8-F447-BF3F-9B747A6B3680}" type="slidenum">
              <a:rPr/>
              <a:pPr/>
              <a:t>‹nr.›</a:t>
            </a:fld>
            <a:endParaRPr lang="da-DK"/>
          </a:p>
        </p:txBody>
      </p:sp>
    </p:spTree>
    <p:extLst>
      <p:ext uri="{BB962C8B-B14F-4D97-AF65-F5344CB8AC3E}">
        <p14:creationId xmlns:p14="http://schemas.microsoft.com/office/powerpoint/2010/main" val="921822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amp; numberd lis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094108729"/>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057921A-6FE4-4590-8024-8E3B33C8B4DF}"/>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7"/>
            <a:ext cx="8347158"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8"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8" name="Text Placeholder 4"/>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48" name="AutoShape 4"/>
          <p:cNvSpPr>
            <a:spLocks/>
          </p:cNvSpPr>
          <p:nvPr userDrawn="1"/>
        </p:nvSpPr>
        <p:spPr bwMode="gray">
          <a:xfrm>
            <a:off x="9252520" y="496342"/>
            <a:ext cx="1440161" cy="345287"/>
          </a:xfrm>
          <a:prstGeom prst="rect">
            <a:avLst/>
          </a:prstGeom>
          <a:noFill/>
          <a:ln w="12700" algn="ctr">
            <a:noFill/>
            <a:miter lim="800000"/>
            <a:headEnd/>
            <a:tailEnd/>
          </a:ln>
          <a:effectLst/>
        </p:spPr>
        <p:txBody>
          <a:bodyPr wrap="square" lIns="0" tIns="0" rIns="0" bIns="0">
            <a:spAutoFit/>
          </a:bodyPr>
          <a:lstStyle/>
          <a:p>
            <a:pPr defTabSz="677268" rtl="0">
              <a:defRPr/>
            </a:pPr>
            <a:r>
              <a:rPr lang="en-GB" sz="748" b="1" dirty="0">
                <a:solidFill>
                  <a:srgbClr val="677578">
                    <a:lumMod val="75000"/>
                  </a:srgbClr>
                </a:solidFill>
                <a:cs typeface="Arial" pitchFamily="34" charset="0"/>
              </a:rPr>
              <a:t>Heading</a:t>
            </a:r>
          </a:p>
          <a:p>
            <a:pPr defTabSz="677268" rtl="0">
              <a:buFont typeface="+mj-lt"/>
              <a:buNone/>
              <a:defRPr/>
            </a:pPr>
            <a:r>
              <a:rPr lang="en-GB" sz="748" dirty="0">
                <a:solidFill>
                  <a:srgbClr val="677578">
                    <a:lumMod val="75000"/>
                  </a:srgbClr>
                </a:solidFill>
                <a:cs typeface="Arial" pitchFamily="34" charset="0"/>
              </a:rPr>
              <a:t>If your heading has two lines, delete the text box for the subheading</a:t>
            </a:r>
          </a:p>
        </p:txBody>
      </p:sp>
      <p:sp>
        <p:nvSpPr>
          <p:cNvPr id="25" name="AutoShape 4"/>
          <p:cNvSpPr>
            <a:spLocks/>
          </p:cNvSpPr>
          <p:nvPr userDrawn="1"/>
        </p:nvSpPr>
        <p:spPr bwMode="gray">
          <a:xfrm>
            <a:off x="-2052735" y="1"/>
            <a:ext cx="1943101"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Agenda &amp; numbered list</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Contents</a:t>
            </a:r>
          </a:p>
        </p:txBody>
      </p:sp>
      <p:grpSp>
        <p:nvGrpSpPr>
          <p:cNvPr id="2" name="Gruppe 1"/>
          <p:cNvGrpSpPr/>
          <p:nvPr userDrawn="1"/>
        </p:nvGrpSpPr>
        <p:grpSpPr>
          <a:xfrm>
            <a:off x="-1730173" y="1981959"/>
            <a:ext cx="1619680" cy="2825861"/>
            <a:chOff x="-2023342" y="2257428"/>
            <a:chExt cx="1894125" cy="3115643"/>
          </a:xfrm>
        </p:grpSpPr>
        <p:sp>
          <p:nvSpPr>
            <p:cNvPr id="20" name="AutoShape 4"/>
            <p:cNvSpPr>
              <a:spLocks/>
            </p:cNvSpPr>
            <p:nvPr userDrawn="1"/>
          </p:nvSpPr>
          <p:spPr bwMode="gray">
            <a:xfrm>
              <a:off x="-2023342" y="2257428"/>
              <a:ext cx="1783366" cy="50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8" b="1" noProof="1">
                  <a:solidFill>
                    <a:srgbClr val="677578">
                      <a:lumMod val="75000"/>
                    </a:srgbClr>
                  </a:solidFill>
                  <a:latin typeface="Arial Narrow"/>
                  <a:cs typeface="Arial" charset="0"/>
                </a:rPr>
                <a:t>1. </a:t>
              </a:r>
              <a:r>
                <a:rPr lang="en-GB" altLang="da-DK" sz="748" noProof="1">
                  <a:solidFill>
                    <a:srgbClr val="677578">
                      <a:lumMod val="75000"/>
                    </a:srgbClr>
                  </a:solidFill>
                  <a:latin typeface="Arial Narrow"/>
                  <a:cs typeface="Arial" charset="0"/>
                </a:rPr>
                <a:t>Select the text to highlight, choose </a:t>
              </a:r>
              <a:r>
                <a:rPr lang="en-GB" altLang="da-DK" sz="748" b="1" noProof="1">
                  <a:solidFill>
                    <a:srgbClr val="677578">
                      <a:lumMod val="75000"/>
                    </a:srgbClr>
                  </a:solidFill>
                  <a:latin typeface="Arial Narrow"/>
                  <a:cs typeface="Arial" charset="0"/>
                </a:rPr>
                <a:t>Bold</a:t>
              </a:r>
            </a:p>
            <a:p>
              <a:pPr algn="r" rtl="0" eaLnBrk="1" hangingPunct="1">
                <a:spcBef>
                  <a:spcPct val="0"/>
                </a:spcBef>
                <a:buFontTx/>
                <a:buNone/>
              </a:pPr>
              <a:r>
                <a:rPr lang="en-GB" altLang="da-DK" sz="748" b="1" noProof="1">
                  <a:solidFill>
                    <a:srgbClr val="677578">
                      <a:lumMod val="75000"/>
                    </a:srgbClr>
                  </a:solidFill>
                  <a:latin typeface="Arial Narrow"/>
                  <a:cs typeface="Arial" charset="0"/>
                </a:rPr>
                <a:t>2. </a:t>
              </a:r>
              <a:r>
                <a:rPr lang="en-GB" altLang="da-DK" sz="748" noProof="1">
                  <a:solidFill>
                    <a:srgbClr val="677578">
                      <a:lumMod val="75000"/>
                    </a:srgbClr>
                  </a:solidFill>
                  <a:latin typeface="Arial Narrow"/>
                  <a:cs typeface="Arial" charset="0"/>
                </a:rPr>
                <a:t>The colour of the text must be </a:t>
              </a:r>
            </a:p>
            <a:p>
              <a:pPr algn="r" rtl="0" eaLnBrk="1" hangingPunct="1">
                <a:spcBef>
                  <a:spcPct val="0"/>
                </a:spcBef>
                <a:buFontTx/>
                <a:buNone/>
              </a:pPr>
              <a:r>
                <a:rPr lang="en-GB" altLang="da-DK" sz="748" noProof="1">
                  <a:solidFill>
                    <a:srgbClr val="677578">
                      <a:lumMod val="75000"/>
                    </a:srgbClr>
                  </a:solidFill>
                  <a:latin typeface="Arial Narrow"/>
                  <a:cs typeface="Arial" charset="0"/>
                </a:rPr>
                <a:t>orange R246 G158 B0</a:t>
              </a:r>
            </a:p>
          </p:txBody>
        </p:sp>
        <p:sp>
          <p:nvSpPr>
            <p:cNvPr id="21" name="Rektangel 10"/>
            <p:cNvSpPr/>
            <p:nvPr userDrawn="1"/>
          </p:nvSpPr>
          <p:spPr>
            <a:xfrm>
              <a:off x="-213417" y="2954259"/>
              <a:ext cx="84200" cy="11907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569" tIns="49785" rIns="99569" bIns="49785"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grpSp>
          <p:nvGrpSpPr>
            <p:cNvPr id="22" name="Group 21"/>
            <p:cNvGrpSpPr/>
            <p:nvPr userDrawn="1"/>
          </p:nvGrpSpPr>
          <p:grpSpPr>
            <a:xfrm>
              <a:off x="-1579891" y="3798890"/>
              <a:ext cx="1332000" cy="1574181"/>
              <a:chOff x="-1591631" y="4653138"/>
              <a:chExt cx="1332000" cy="1574181"/>
            </a:xfrm>
          </p:grpSpPr>
          <p:pic>
            <p:nvPicPr>
              <p:cNvPr id="23"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26" name="Group 25"/>
            <p:cNvGrpSpPr/>
            <p:nvPr userDrawn="1"/>
          </p:nvGrpSpPr>
          <p:grpSpPr>
            <a:xfrm>
              <a:off x="-1583943" y="3175738"/>
              <a:ext cx="1330137" cy="499056"/>
              <a:chOff x="-1583943" y="3175738"/>
              <a:chExt cx="1330137" cy="499056"/>
            </a:xfrm>
          </p:grpSpPr>
          <p:pic>
            <p:nvPicPr>
              <p:cNvPr id="27"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3943" y="3175738"/>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ounded Rectangle 43"/>
              <p:cNvSpPr/>
              <p:nvPr userDrawn="1"/>
            </p:nvSpPr>
            <p:spPr>
              <a:xfrm>
                <a:off x="-503830" y="3402904"/>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sp>
            <p:nvSpPr>
              <p:cNvPr id="29" name="Rounded Rectangle 43"/>
              <p:cNvSpPr/>
              <p:nvPr userDrawn="1"/>
            </p:nvSpPr>
            <p:spPr>
              <a:xfrm>
                <a:off x="-1583943" y="3386471"/>
                <a:ext cx="202895" cy="158598"/>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pic>
        <p:nvPicPr>
          <p:cNvPr id="30" name="Billed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3282" y="416118"/>
            <a:ext cx="1944023" cy="1459247"/>
          </a:xfrm>
          <a:prstGeom prst="rect">
            <a:avLst/>
          </a:prstGeom>
        </p:spPr>
      </p:pic>
      <p:sp>
        <p:nvSpPr>
          <p:cNvPr id="7" name="Text Placeholder 6"/>
          <p:cNvSpPr>
            <a:spLocks noGrp="1"/>
          </p:cNvSpPr>
          <p:nvPr>
            <p:ph type="body" sz="quarter" idx="29" hasCustomPrompt="1"/>
          </p:nvPr>
        </p:nvSpPr>
        <p:spPr>
          <a:xfrm>
            <a:off x="405015" y="1533441"/>
            <a:ext cx="8345316" cy="4216836"/>
          </a:xfrm>
        </p:spPr>
        <p:txBody>
          <a:bodyPr/>
          <a:lstStyle>
            <a:lvl1pPr marL="239975" indent="-239975" rtl="0">
              <a:spcBef>
                <a:spcPts val="0"/>
              </a:spcBef>
              <a:spcAft>
                <a:spcPts val="816"/>
              </a:spcAft>
              <a:buClrTx/>
              <a:buFont typeface="+mj-lt"/>
              <a:buAutoNum type="arabicPeriod"/>
              <a:defRPr cap="all" baseline="0"/>
            </a:lvl1pPr>
          </a:lstStyle>
          <a:p>
            <a:pPr lvl="0"/>
            <a:r>
              <a:rPr lang="en-GB" noProof="0" dirty="0"/>
              <a:t>Insert content</a:t>
            </a:r>
          </a:p>
        </p:txBody>
      </p:sp>
    </p:spTree>
    <p:extLst>
      <p:ext uri="{BB962C8B-B14F-4D97-AF65-F5344CB8AC3E}">
        <p14:creationId xmlns:p14="http://schemas.microsoft.com/office/powerpoint/2010/main" val="3470083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63206563"/>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A6BBB33-01E3-45A1-B56B-4852842A4B6F}"/>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7"/>
            <a:ext cx="8347158"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8"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8" name="Text Placeholder 4"/>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31" name="AutoShape 4"/>
          <p:cNvSpPr>
            <a:spLocks/>
          </p:cNvSpPr>
          <p:nvPr userDrawn="1"/>
        </p:nvSpPr>
        <p:spPr bwMode="gray">
          <a:xfrm>
            <a:off x="-2051999" y="1"/>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kern="1200" noProof="1">
                <a:solidFill>
                  <a:schemeClr val="tx2">
                    <a:lumMod val="75000"/>
                  </a:schemeClr>
                </a:solidFill>
                <a:latin typeface="+mj-lt"/>
                <a:ea typeface="+mn-ea"/>
                <a:cs typeface="Arial" charset="0"/>
              </a:rPr>
              <a:t>List with bullets</a:t>
            </a:r>
          </a:p>
          <a:p>
            <a:pPr algn="r" rtl="0" eaLnBrk="1" hangingPunct="1">
              <a:spcBef>
                <a:spcPct val="0"/>
              </a:spcBef>
              <a:buFontTx/>
              <a:buNone/>
              <a:defRPr/>
            </a:pPr>
            <a:r>
              <a:rPr lang="en-GB" altLang="da-DK" sz="748" b="0" kern="1200" noProof="1">
                <a:solidFill>
                  <a:schemeClr val="tx2">
                    <a:lumMod val="75000"/>
                  </a:schemeClr>
                </a:solidFill>
                <a:latin typeface="+mj-lt"/>
                <a:ea typeface="+mn-ea"/>
                <a:cs typeface="Arial" charset="0"/>
              </a:rPr>
              <a:t>Text slide with bullets</a:t>
            </a:r>
          </a:p>
        </p:txBody>
      </p:sp>
      <p:grpSp>
        <p:nvGrpSpPr>
          <p:cNvPr id="33" name="Group 32"/>
          <p:cNvGrpSpPr/>
          <p:nvPr userDrawn="1"/>
        </p:nvGrpSpPr>
        <p:grpSpPr>
          <a:xfrm>
            <a:off x="-1908000" y="1981958"/>
            <a:ext cx="1800000" cy="1674021"/>
            <a:chOff x="-2231300" y="2231625"/>
            <a:chExt cx="2105000" cy="1845686"/>
          </a:xfrm>
        </p:grpSpPr>
        <p:sp>
          <p:nvSpPr>
            <p:cNvPr id="36" name="TextBox 17"/>
            <p:cNvSpPr txBox="1">
              <a:spLocks noChangeArrowheads="1"/>
            </p:cNvSpPr>
            <p:nvPr userDrawn="1"/>
          </p:nvSpPr>
          <p:spPr bwMode="auto">
            <a:xfrm>
              <a:off x="-2231300" y="2231625"/>
              <a:ext cx="2105000" cy="114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268" rtl="0" eaLnBrk="1" hangingPunct="1">
                <a:spcBef>
                  <a:spcPct val="0"/>
                </a:spcBef>
                <a:buFontTx/>
                <a:buNone/>
              </a:pPr>
              <a:r>
                <a:rPr lang="en-GB" altLang="da-DK" sz="748" noProof="1">
                  <a:solidFill>
                    <a:srgbClr val="677578">
                      <a:lumMod val="75000"/>
                    </a:srgbClr>
                  </a:solidFill>
                  <a:latin typeface="Arial Narrow"/>
                  <a:cs typeface="Arial" charset="0"/>
                </a:rPr>
                <a:t>To add preformatted </a:t>
              </a: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bullets please use the </a:t>
              </a:r>
              <a:br>
                <a:rPr lang="en-GB" altLang="da-DK" sz="748" noProof="1">
                  <a:solidFill>
                    <a:srgbClr val="677578">
                      <a:lumMod val="75000"/>
                    </a:srgbClr>
                  </a:solidFill>
                  <a:latin typeface="Arial Narrow"/>
                  <a:cs typeface="Arial" charset="0"/>
                </a:rPr>
              </a:br>
              <a:r>
                <a:rPr lang="en-GB" altLang="da-DK" sz="748" b="1" noProof="1">
                  <a:solidFill>
                    <a:srgbClr val="677578">
                      <a:lumMod val="75000"/>
                    </a:srgbClr>
                  </a:solidFill>
                  <a:latin typeface="Arial Narrow"/>
                  <a:cs typeface="Arial" charset="0"/>
                </a:rPr>
                <a:t>Increase Indent </a:t>
              </a:r>
              <a:r>
                <a:rPr lang="en-GB" altLang="da-DK" sz="748" noProof="1">
                  <a:solidFill>
                    <a:srgbClr val="677578">
                      <a:lumMod val="75000"/>
                    </a:srgbClr>
                  </a:solidFill>
                  <a:latin typeface="Arial Narrow"/>
                  <a:cs typeface="Arial" charset="0"/>
                </a:rPr>
                <a:t>for </a:t>
              </a:r>
            </a:p>
            <a:p>
              <a:pPr algn="r" defTabSz="677268" rtl="0" eaLnBrk="1" hangingPunct="1">
                <a:spcBef>
                  <a:spcPct val="0"/>
                </a:spcBef>
                <a:buFontTx/>
                <a:buNone/>
              </a:pPr>
              <a:r>
                <a:rPr lang="en-GB" altLang="da-DK" sz="748" noProof="1">
                  <a:solidFill>
                    <a:srgbClr val="677578">
                      <a:lumMod val="75000"/>
                    </a:srgbClr>
                  </a:solidFill>
                  <a:latin typeface="Arial Narrow"/>
                  <a:cs typeface="Arial" charset="0"/>
                </a:rPr>
                <a:t>bullet found in the</a:t>
              </a: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 Top-PowerPoint menu </a:t>
              </a:r>
              <a:br>
                <a:rPr lang="en-GB" altLang="da-DK" sz="748" noProof="1">
                  <a:solidFill>
                    <a:srgbClr val="677578">
                      <a:lumMod val="75000"/>
                    </a:srgbClr>
                  </a:solidFill>
                  <a:latin typeface="Arial Narrow"/>
                  <a:cs typeface="Arial" charset="0"/>
                </a:rPr>
              </a:br>
              <a:br>
                <a:rPr lang="en-GB" altLang="da-DK" sz="748" noProof="1">
                  <a:solidFill>
                    <a:srgbClr val="677578">
                      <a:lumMod val="75000"/>
                    </a:srgbClr>
                  </a:solidFill>
                  <a:latin typeface="Arial Narrow"/>
                  <a:cs typeface="Arial" charset="0"/>
                </a:rPr>
              </a:b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To get previous design back</a:t>
              </a:r>
            </a:p>
            <a:p>
              <a:pPr algn="r" defTabSz="677268" rtl="0" eaLnBrk="1" hangingPunct="1">
                <a:spcBef>
                  <a:spcPct val="0"/>
                </a:spcBef>
                <a:buFontTx/>
                <a:buNone/>
              </a:pPr>
              <a:r>
                <a:rPr lang="en-GB" altLang="da-DK" sz="748" noProof="1">
                  <a:solidFill>
                    <a:srgbClr val="677578">
                      <a:lumMod val="75000"/>
                    </a:srgbClr>
                  </a:solidFill>
                  <a:latin typeface="Arial Narrow"/>
                  <a:cs typeface="Arial" charset="0"/>
                </a:rPr>
                <a:t> click on </a:t>
              </a:r>
              <a:r>
                <a:rPr lang="en-GB" altLang="da-DK" sz="748" b="1" noProof="1">
                  <a:solidFill>
                    <a:srgbClr val="677578">
                      <a:lumMod val="75000"/>
                    </a:srgbClr>
                  </a:solidFill>
                  <a:latin typeface="Arial Narrow"/>
                  <a:cs typeface="Arial" charset="0"/>
                </a:rPr>
                <a:t>Decrease Indent</a:t>
              </a:r>
            </a:p>
          </p:txBody>
        </p:sp>
        <p:grpSp>
          <p:nvGrpSpPr>
            <p:cNvPr id="39" name="Group 38"/>
            <p:cNvGrpSpPr/>
            <p:nvPr userDrawn="1"/>
          </p:nvGrpSpPr>
          <p:grpSpPr>
            <a:xfrm>
              <a:off x="-576770" y="3142039"/>
              <a:ext cx="419742" cy="242548"/>
              <a:chOff x="-859529" y="3694455"/>
              <a:chExt cx="358924" cy="219989"/>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29" y="369445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680141"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noProof="1">
                  <a:solidFill>
                    <a:srgbClr val="1E2F39"/>
                  </a:solidFill>
                  <a:latin typeface="HelveticaNeueLT Std Lt Cn" pitchFamily="34" charset="0"/>
                </a:endParaRPr>
              </a:p>
            </p:txBody>
          </p:sp>
        </p:grpSp>
        <p:grpSp>
          <p:nvGrpSpPr>
            <p:cNvPr id="40" name="Group 39"/>
            <p:cNvGrpSpPr/>
            <p:nvPr userDrawn="1"/>
          </p:nvGrpSpPr>
          <p:grpSpPr>
            <a:xfrm>
              <a:off x="-564222" y="3831785"/>
              <a:ext cx="407194" cy="245526"/>
              <a:chOff x="-474298" y="3689019"/>
              <a:chExt cx="348194" cy="222690"/>
            </a:xfrm>
          </p:grpSpPr>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bwMode="auto">
              <a:xfrm>
                <a:off x="-297554" y="3692194"/>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noProof="1">
                  <a:solidFill>
                    <a:srgbClr val="1E2F39"/>
                  </a:solidFill>
                  <a:latin typeface="HelveticaNeueLT Std Lt Cn" pitchFamily="34" charset="0"/>
                </a:endParaRPr>
              </a:p>
            </p:txBody>
          </p:sp>
          <p:sp>
            <p:nvSpPr>
              <p:cNvPr id="45" name="Rounded Rectangle 4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noProof="1">
                  <a:solidFill>
                    <a:srgbClr val="1E2F39"/>
                  </a:solidFill>
                  <a:latin typeface="HelveticaNeueLT Std Lt Cn" pitchFamily="34" charset="0"/>
                </a:endParaRPr>
              </a:p>
            </p:txBody>
          </p:sp>
        </p:grpSp>
      </p:grpSp>
      <p:sp>
        <p:nvSpPr>
          <p:cNvPr id="48" name="AutoShape 4"/>
          <p:cNvSpPr>
            <a:spLocks/>
          </p:cNvSpPr>
          <p:nvPr userDrawn="1"/>
        </p:nvSpPr>
        <p:spPr bwMode="gray">
          <a:xfrm>
            <a:off x="9252520" y="496342"/>
            <a:ext cx="1440161" cy="345287"/>
          </a:xfrm>
          <a:prstGeom prst="rect">
            <a:avLst/>
          </a:prstGeom>
          <a:noFill/>
          <a:ln w="12700" algn="ctr">
            <a:noFill/>
            <a:miter lim="800000"/>
            <a:headEnd/>
            <a:tailEnd/>
          </a:ln>
          <a:effectLst/>
        </p:spPr>
        <p:txBody>
          <a:bodyPr wrap="square" lIns="0" tIns="0" rIns="0" bIns="0">
            <a:spAutoFit/>
          </a:bodyPr>
          <a:lstStyle/>
          <a:p>
            <a:pPr defTabSz="677268" rtl="0">
              <a:defRPr/>
            </a:pPr>
            <a:r>
              <a:rPr lang="en-GB" sz="748" b="1" noProof="1">
                <a:solidFill>
                  <a:srgbClr val="677578">
                    <a:lumMod val="75000"/>
                  </a:srgbClr>
                </a:solidFill>
                <a:cs typeface="Arial" pitchFamily="34" charset="0"/>
              </a:rPr>
              <a:t>Heading</a:t>
            </a:r>
          </a:p>
          <a:p>
            <a:pPr defTabSz="677268" rtl="0">
              <a:buFont typeface="+mj-lt"/>
              <a:buNone/>
              <a:defRPr/>
            </a:pPr>
            <a:r>
              <a:rPr lang="en-GB" sz="748" noProof="1">
                <a:solidFill>
                  <a:srgbClr val="677578">
                    <a:lumMod val="75000"/>
                  </a:srgbClr>
                </a:solidFill>
                <a:cs typeface="Arial" pitchFamily="34" charset="0"/>
              </a:rPr>
              <a:t>If your heading has two lines, delete the text box for the subheading</a:t>
            </a:r>
          </a:p>
        </p:txBody>
      </p:sp>
      <p:sp>
        <p:nvSpPr>
          <p:cNvPr id="6" name="Pladsholder til tekst 5"/>
          <p:cNvSpPr>
            <a:spLocks noGrp="1"/>
          </p:cNvSpPr>
          <p:nvPr>
            <p:ph type="body" sz="quarter" idx="16" hasCustomPrompt="1"/>
          </p:nvPr>
        </p:nvSpPr>
        <p:spPr>
          <a:xfrm>
            <a:off x="403543" y="1533441"/>
            <a:ext cx="8347158"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667" indent="-159167"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108447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547813" y="4406900"/>
            <a:ext cx="6946900" cy="1362075"/>
          </a:xfrm>
        </p:spPr>
        <p:txBody>
          <a:bodyPr anchor="t"/>
          <a:lstStyle>
            <a:lvl1pPr algn="l">
              <a:defRPr sz="4000" b="1" cap="all"/>
            </a:lvl1pPr>
          </a:lstStyle>
          <a:p>
            <a:r>
              <a:rPr lang="da-DK"/>
              <a:t>Klik for at redigere titeltypografien i masteren</a:t>
            </a:r>
            <a:endParaRPr lang="en-US" dirty="0"/>
          </a:p>
        </p:txBody>
      </p:sp>
      <p:sp>
        <p:nvSpPr>
          <p:cNvPr id="3" name="Pladsholder til tekst 2"/>
          <p:cNvSpPr>
            <a:spLocks noGrp="1"/>
          </p:cNvSpPr>
          <p:nvPr>
            <p:ph type="body" idx="1"/>
          </p:nvPr>
        </p:nvSpPr>
        <p:spPr>
          <a:xfrm>
            <a:off x="1547813" y="2906713"/>
            <a:ext cx="69469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r>
              <a:rPr lang="da-DK"/>
              <a:t> </a:t>
            </a:r>
            <a:endParaRPr lang="en-US" dirty="0"/>
          </a:p>
        </p:txBody>
      </p:sp>
      <p:sp>
        <p:nvSpPr>
          <p:cNvPr id="5" name="Pladsholder til sidefod 4"/>
          <p:cNvSpPr>
            <a:spLocks noGrp="1"/>
          </p:cNvSpPr>
          <p:nvPr>
            <p:ph type="ftr" sz="quarter" idx="11"/>
          </p:nvPr>
        </p:nvSpPr>
        <p:spPr/>
        <p:txBody>
          <a:bodyPr/>
          <a:lstStyle/>
          <a:p>
            <a:r>
              <a:rPr lang="da-DK"/>
              <a:t>Infomøde på Sejerø 9. maj - 2022</a:t>
            </a:r>
            <a:endParaRPr lang="en-US"/>
          </a:p>
        </p:txBody>
      </p:sp>
      <p:sp>
        <p:nvSpPr>
          <p:cNvPr id="6" name="Pladsholder til diasnummer 5"/>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2328173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n 2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34759799"/>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DE0E50-0E2B-42F3-844B-7BF4D7223ACB}"/>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7"/>
            <a:ext cx="8347158"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8"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5" name="Text Placeholder 3"/>
          <p:cNvSpPr>
            <a:spLocks noGrp="1"/>
          </p:cNvSpPr>
          <p:nvPr>
            <p:ph type="body" sz="quarter" idx="14" hasCustomPrompt="1"/>
          </p:nvPr>
        </p:nvSpPr>
        <p:spPr>
          <a:xfrm>
            <a:off x="403544" y="1533439"/>
            <a:ext cx="3968793" cy="4216837"/>
          </a:xfrm>
        </p:spPr>
        <p:txBody>
          <a:bodyPr/>
          <a:lstStyle>
            <a:lvl1pPr marL="0" indent="0" rtl="0">
              <a:spcBef>
                <a:spcPts val="0"/>
              </a:spcBef>
              <a:spcAft>
                <a:spcPts val="408"/>
              </a:spcAft>
              <a:buClrTx/>
              <a:buNone/>
              <a:defRPr lang="en-GB" sz="1632" kern="1200" spc="-7" baseline="0" noProof="0" dirty="0" smtClean="0">
                <a:solidFill>
                  <a:schemeClr val="tx1"/>
                </a:solidFill>
                <a:latin typeface="+mn-lt"/>
                <a:ea typeface="+mn-ea"/>
                <a:cs typeface="+mn-cs"/>
              </a:defRPr>
            </a:lvl1pPr>
            <a:lvl2pPr marL="159167" rtl="0">
              <a:spcBef>
                <a:spcPts val="0"/>
              </a:spcBef>
              <a:spcAft>
                <a:spcPts val="408"/>
              </a:spcAft>
              <a:buClrTx/>
              <a:defRPr lang="en-GB" sz="1632" kern="1200" spc="-7" baseline="0" noProof="0" dirty="0" smtClean="0">
                <a:solidFill>
                  <a:schemeClr val="tx1"/>
                </a:solidFill>
                <a:latin typeface="+mn-lt"/>
                <a:ea typeface="+mn-ea"/>
                <a:cs typeface="+mn-cs"/>
              </a:defRPr>
            </a:lvl2pPr>
            <a:lvl3pPr marL="318334" rtl="0">
              <a:spcBef>
                <a:spcPts val="0"/>
              </a:spcBef>
              <a:spcAft>
                <a:spcPts val="408"/>
              </a:spcAft>
              <a:buClrTx/>
              <a:defRPr lang="en-GB" sz="1632" kern="1200" spc="-7" noProof="0" dirty="0" smtClean="0">
                <a:solidFill>
                  <a:schemeClr val="tx1"/>
                </a:solidFill>
                <a:latin typeface="+mn-lt"/>
                <a:ea typeface="+mn-ea"/>
                <a:cs typeface="+mn-cs"/>
              </a:defRPr>
            </a:lvl3pPr>
            <a:lvl4pPr marL="477500" indent="-159167" rtl="0">
              <a:spcBef>
                <a:spcPts val="0"/>
              </a:spcBef>
              <a:spcAft>
                <a:spcPts val="408"/>
              </a:spcAft>
              <a:buClrTx/>
              <a:defRPr lang="en-GB" sz="1632" kern="1200" spc="-7" baseline="0" noProof="0" dirty="0" smtClean="0">
                <a:solidFill>
                  <a:schemeClr val="tx1"/>
                </a:solidFill>
                <a:latin typeface="+mn-lt"/>
                <a:ea typeface="+mn-ea"/>
                <a:cs typeface="+mn-cs"/>
              </a:defRPr>
            </a:lvl4pPr>
            <a:lvl5pPr marL="636667" indent="-159167" rtl="0">
              <a:spcBef>
                <a:spcPts val="0"/>
              </a:spcBef>
              <a:spcAft>
                <a:spcPts val="408"/>
              </a:spcAft>
              <a:buClrTx/>
              <a:defRPr lang="en-GB" sz="1632" kern="1200" spc="-7"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667" lvl="4" indent="-159167" algn="l" defTabSz="677268" rtl="0" eaLnBrk="1" latinLnBrk="0" hangingPunct="1">
              <a:lnSpc>
                <a:spcPct val="90000"/>
              </a:lnSpc>
              <a:spcBef>
                <a:spcPts val="0"/>
              </a:spcBef>
              <a:buClr>
                <a:schemeClr val="tx1"/>
              </a:buClr>
              <a:buFont typeface="Arial" panose="020B0604020202020204" pitchFamily="34" charset="0"/>
              <a:buChar char="•"/>
            </a:pPr>
            <a:r>
              <a:rPr lang="en-GB" noProof="0" dirty="0"/>
              <a:t>Fifth level</a:t>
            </a:r>
          </a:p>
        </p:txBody>
      </p:sp>
      <p:sp>
        <p:nvSpPr>
          <p:cNvPr id="37" name="Text Placeholder 4"/>
          <p:cNvSpPr>
            <a:spLocks noGrp="1"/>
          </p:cNvSpPr>
          <p:nvPr>
            <p:ph type="body" sz="quarter" idx="28" hasCustomPrompt="1"/>
          </p:nvPr>
        </p:nvSpPr>
        <p:spPr>
          <a:xfrm>
            <a:off x="4775881" y="1533440"/>
            <a:ext cx="3969278" cy="4217317"/>
          </a:xfrm>
        </p:spPr>
        <p:txBody>
          <a:bodyPr/>
          <a:lstStyle>
            <a:lvl1pPr marL="0" indent="0" rtl="0">
              <a:spcBef>
                <a:spcPts val="0"/>
              </a:spcBef>
              <a:spcAft>
                <a:spcPts val="408"/>
              </a:spcAft>
              <a:buClrTx/>
              <a:buNone/>
              <a:defRPr lang="en-GB" sz="1632" kern="1200" spc="-7" baseline="0" noProof="0" dirty="0" smtClean="0">
                <a:solidFill>
                  <a:schemeClr val="tx1"/>
                </a:solidFill>
                <a:latin typeface="+mn-lt"/>
                <a:ea typeface="+mn-ea"/>
                <a:cs typeface="+mn-cs"/>
              </a:defRPr>
            </a:lvl1pPr>
            <a:lvl2pPr marL="159167" rtl="0">
              <a:spcBef>
                <a:spcPts val="0"/>
              </a:spcBef>
              <a:spcAft>
                <a:spcPts val="408"/>
              </a:spcAft>
              <a:buClrTx/>
              <a:defRPr lang="en-GB" sz="1632" kern="1200" spc="-7" baseline="0" noProof="0" dirty="0" smtClean="0">
                <a:solidFill>
                  <a:schemeClr val="tx1"/>
                </a:solidFill>
                <a:latin typeface="+mn-lt"/>
                <a:ea typeface="+mn-ea"/>
                <a:cs typeface="+mn-cs"/>
              </a:defRPr>
            </a:lvl2pPr>
            <a:lvl3pPr marL="318334" rtl="0">
              <a:spcBef>
                <a:spcPts val="0"/>
              </a:spcBef>
              <a:spcAft>
                <a:spcPts val="408"/>
              </a:spcAft>
              <a:buClrTx/>
              <a:defRPr lang="en-GB" sz="1632" kern="1200" spc="-7" noProof="0" dirty="0" smtClean="0">
                <a:solidFill>
                  <a:schemeClr val="tx1"/>
                </a:solidFill>
                <a:latin typeface="+mn-lt"/>
                <a:ea typeface="+mn-ea"/>
                <a:cs typeface="+mn-cs"/>
              </a:defRPr>
            </a:lvl3pPr>
            <a:lvl4pPr marL="477500" indent="-159167" rtl="0">
              <a:spcBef>
                <a:spcPts val="0"/>
              </a:spcBef>
              <a:spcAft>
                <a:spcPts val="408"/>
              </a:spcAft>
              <a:buClrTx/>
              <a:defRPr lang="en-GB" sz="1632" kern="1200" spc="-7" baseline="0" noProof="0" dirty="0" smtClean="0">
                <a:solidFill>
                  <a:schemeClr val="tx1"/>
                </a:solidFill>
                <a:latin typeface="+mn-lt"/>
                <a:ea typeface="+mn-ea"/>
                <a:cs typeface="+mn-cs"/>
              </a:defRPr>
            </a:lvl4pPr>
            <a:lvl5pPr marL="636667" rtl="0">
              <a:spcBef>
                <a:spcPts val="0"/>
              </a:spcBef>
              <a:spcAft>
                <a:spcPts val="408"/>
              </a:spcAft>
              <a:buClrTx/>
              <a:defRPr lang="en-GB" sz="1632" kern="1200" spc="-7"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Text Placeholder 5"/>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31" name="AutoShape 4"/>
          <p:cNvSpPr>
            <a:spLocks/>
          </p:cNvSpPr>
          <p:nvPr userDrawn="1"/>
        </p:nvSpPr>
        <p:spPr bwMode="gray">
          <a:xfrm>
            <a:off x="-2051999" y="1"/>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Text in 2 rows</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Text slide, two columns</a:t>
            </a:r>
          </a:p>
        </p:txBody>
      </p:sp>
      <p:grpSp>
        <p:nvGrpSpPr>
          <p:cNvPr id="33" name="Group 32"/>
          <p:cNvGrpSpPr/>
          <p:nvPr userDrawn="1"/>
        </p:nvGrpSpPr>
        <p:grpSpPr>
          <a:xfrm>
            <a:off x="-1908000" y="1981958"/>
            <a:ext cx="1800000" cy="1674021"/>
            <a:chOff x="-2231300" y="2231625"/>
            <a:chExt cx="2105000" cy="1845686"/>
          </a:xfrm>
        </p:grpSpPr>
        <p:sp>
          <p:nvSpPr>
            <p:cNvPr id="36" name="TextBox 17"/>
            <p:cNvSpPr txBox="1">
              <a:spLocks noChangeArrowheads="1"/>
            </p:cNvSpPr>
            <p:nvPr userDrawn="1"/>
          </p:nvSpPr>
          <p:spPr bwMode="auto">
            <a:xfrm>
              <a:off x="-2231300" y="2231625"/>
              <a:ext cx="2105000" cy="114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To add preformatted </a:t>
              </a:r>
              <a:br>
                <a:rPr lang="en-GB" altLang="da-DK" sz="748" dirty="0">
                  <a:solidFill>
                    <a:srgbClr val="677578">
                      <a:lumMod val="75000"/>
                    </a:srgbClr>
                  </a:solidFill>
                  <a:latin typeface="Arial Narrow"/>
                  <a:cs typeface="Arial" charset="0"/>
                </a:rPr>
              </a:br>
              <a:r>
                <a:rPr lang="en-GB" altLang="da-DK" sz="748" dirty="0">
                  <a:solidFill>
                    <a:srgbClr val="677578">
                      <a:lumMod val="75000"/>
                    </a:srgbClr>
                  </a:solidFill>
                  <a:latin typeface="Arial Narrow"/>
                  <a:cs typeface="Arial" charset="0"/>
                </a:rPr>
                <a:t>bullets please use the </a:t>
              </a:r>
              <a:br>
                <a:rPr lang="en-GB" altLang="da-DK" sz="748" dirty="0">
                  <a:solidFill>
                    <a:srgbClr val="677578">
                      <a:lumMod val="75000"/>
                    </a:srgbClr>
                  </a:solidFill>
                  <a:latin typeface="Arial Narrow"/>
                  <a:cs typeface="Arial" charset="0"/>
                </a:rPr>
              </a:br>
              <a:r>
                <a:rPr lang="en-GB" altLang="da-DK" sz="748" b="1" dirty="0">
                  <a:solidFill>
                    <a:srgbClr val="677578">
                      <a:lumMod val="75000"/>
                    </a:srgbClr>
                  </a:solidFill>
                  <a:latin typeface="Arial Narrow"/>
                  <a:cs typeface="Arial" charset="0"/>
                </a:rPr>
                <a:t>Increase Indent </a:t>
              </a:r>
              <a:r>
                <a:rPr lang="en-GB" altLang="da-DK" sz="748" dirty="0">
                  <a:solidFill>
                    <a:srgbClr val="677578">
                      <a:lumMod val="75000"/>
                    </a:srgbClr>
                  </a:solidFill>
                  <a:latin typeface="Arial Narrow"/>
                  <a:cs typeface="Arial" charset="0"/>
                </a:rPr>
                <a:t>for </a:t>
              </a:r>
            </a:p>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bullet found in the</a:t>
              </a:r>
              <a:br>
                <a:rPr lang="en-GB" altLang="da-DK" sz="748" dirty="0">
                  <a:solidFill>
                    <a:srgbClr val="677578">
                      <a:lumMod val="75000"/>
                    </a:srgbClr>
                  </a:solidFill>
                  <a:latin typeface="Arial Narrow"/>
                  <a:cs typeface="Arial" charset="0"/>
                </a:rPr>
              </a:br>
              <a:r>
                <a:rPr lang="en-GB" altLang="da-DK" sz="748" dirty="0">
                  <a:solidFill>
                    <a:srgbClr val="677578">
                      <a:lumMod val="75000"/>
                    </a:srgbClr>
                  </a:solidFill>
                  <a:latin typeface="Arial Narrow"/>
                  <a:cs typeface="Arial" charset="0"/>
                </a:rPr>
                <a:t> Top-PowerPoint menu </a:t>
              </a:r>
              <a:br>
                <a:rPr lang="en-GB" altLang="da-DK" sz="748" dirty="0">
                  <a:solidFill>
                    <a:srgbClr val="677578">
                      <a:lumMod val="75000"/>
                    </a:srgbClr>
                  </a:solidFill>
                  <a:latin typeface="Arial Narrow"/>
                  <a:cs typeface="Arial" charset="0"/>
                </a:rPr>
              </a:br>
              <a:br>
                <a:rPr lang="en-GB" altLang="da-DK" sz="748" dirty="0">
                  <a:solidFill>
                    <a:srgbClr val="677578">
                      <a:lumMod val="75000"/>
                    </a:srgbClr>
                  </a:solidFill>
                  <a:latin typeface="Arial Narrow"/>
                  <a:cs typeface="Arial" charset="0"/>
                </a:rPr>
              </a:br>
              <a:br>
                <a:rPr lang="en-GB" altLang="da-DK" sz="748" dirty="0">
                  <a:solidFill>
                    <a:srgbClr val="677578">
                      <a:lumMod val="75000"/>
                    </a:srgbClr>
                  </a:solidFill>
                  <a:latin typeface="Arial Narrow"/>
                  <a:cs typeface="Arial" charset="0"/>
                </a:rPr>
              </a:br>
              <a:r>
                <a:rPr lang="en-GB" altLang="da-DK" sz="748" dirty="0">
                  <a:solidFill>
                    <a:srgbClr val="677578">
                      <a:lumMod val="75000"/>
                    </a:srgbClr>
                  </a:solidFill>
                  <a:latin typeface="Arial Narrow"/>
                  <a:cs typeface="Arial" charset="0"/>
                </a:rPr>
                <a:t>To get previous design back</a:t>
              </a:r>
            </a:p>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 click on </a:t>
              </a:r>
              <a:r>
                <a:rPr lang="en-GB" altLang="da-DK" sz="748" b="1" dirty="0">
                  <a:solidFill>
                    <a:srgbClr val="677578">
                      <a:lumMod val="75000"/>
                    </a:srgbClr>
                  </a:solidFill>
                  <a:latin typeface="Arial Narrow"/>
                  <a:cs typeface="Arial" charset="0"/>
                </a:rPr>
                <a:t>Decrease Indent</a:t>
              </a:r>
            </a:p>
          </p:txBody>
        </p:sp>
        <p:grpSp>
          <p:nvGrpSpPr>
            <p:cNvPr id="39" name="Group 38"/>
            <p:cNvGrpSpPr/>
            <p:nvPr userDrawn="1"/>
          </p:nvGrpSpPr>
          <p:grpSpPr>
            <a:xfrm>
              <a:off x="-576770" y="3142039"/>
              <a:ext cx="419742" cy="242548"/>
              <a:chOff x="-859529" y="3694455"/>
              <a:chExt cx="358924" cy="219989"/>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29" y="369445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680141"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grpSp>
        <p:grpSp>
          <p:nvGrpSpPr>
            <p:cNvPr id="40" name="Group 39"/>
            <p:cNvGrpSpPr/>
            <p:nvPr userDrawn="1"/>
          </p:nvGrpSpPr>
          <p:grpSpPr>
            <a:xfrm>
              <a:off x="-564222" y="3831785"/>
              <a:ext cx="407194" cy="245526"/>
              <a:chOff x="-474298" y="3689019"/>
              <a:chExt cx="348194" cy="222690"/>
            </a:xfrm>
          </p:grpSpPr>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bwMode="auto">
              <a:xfrm>
                <a:off x="-297554" y="3692194"/>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sp>
            <p:nvSpPr>
              <p:cNvPr id="45" name="Rounded Rectangle 4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grpSp>
      </p:grpSp>
      <p:sp>
        <p:nvSpPr>
          <p:cNvPr id="48" name="AutoShape 4"/>
          <p:cNvSpPr>
            <a:spLocks/>
          </p:cNvSpPr>
          <p:nvPr userDrawn="1"/>
        </p:nvSpPr>
        <p:spPr bwMode="gray">
          <a:xfrm>
            <a:off x="9252520" y="496342"/>
            <a:ext cx="1440161" cy="345287"/>
          </a:xfrm>
          <a:prstGeom prst="rect">
            <a:avLst/>
          </a:prstGeom>
          <a:noFill/>
          <a:ln w="12700" algn="ctr">
            <a:noFill/>
            <a:miter lim="800000"/>
            <a:headEnd/>
            <a:tailEnd/>
          </a:ln>
          <a:effectLst/>
        </p:spPr>
        <p:txBody>
          <a:bodyPr wrap="square" lIns="0" tIns="0" rIns="0" bIns="0">
            <a:spAutoFit/>
          </a:bodyPr>
          <a:lstStyle/>
          <a:p>
            <a:pPr defTabSz="677268" rtl="0">
              <a:defRPr/>
            </a:pPr>
            <a:r>
              <a:rPr lang="en-GB" sz="748" b="1" dirty="0">
                <a:solidFill>
                  <a:srgbClr val="677578">
                    <a:lumMod val="75000"/>
                  </a:srgbClr>
                </a:solidFill>
                <a:cs typeface="Arial" pitchFamily="34" charset="0"/>
              </a:rPr>
              <a:t>Heading</a:t>
            </a:r>
          </a:p>
          <a:p>
            <a:pPr defTabSz="677268" rtl="0">
              <a:buFont typeface="+mj-lt"/>
              <a:buNone/>
              <a:defRPr/>
            </a:pPr>
            <a:r>
              <a:rPr lang="en-GB" sz="748" dirty="0">
                <a:solidFill>
                  <a:srgbClr val="677578">
                    <a:lumMod val="75000"/>
                  </a:srgbClr>
                </a:solidFill>
                <a:cs typeface="Arial" pitchFamily="34" charset="0"/>
              </a:rPr>
              <a:t>If your heading has two lines, delete the text box for the subheading</a:t>
            </a:r>
          </a:p>
        </p:txBody>
      </p:sp>
    </p:spTree>
    <p:extLst>
      <p:ext uri="{BB962C8B-B14F-4D97-AF65-F5344CB8AC3E}">
        <p14:creationId xmlns:p14="http://schemas.microsoft.com/office/powerpoint/2010/main" val="118604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in 3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9688154"/>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44C6D33-92D5-40F0-9619-314FA7520387}"/>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7"/>
            <a:ext cx="8347158"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8"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5" name="Text Placeholder 3"/>
          <p:cNvSpPr>
            <a:spLocks noGrp="1"/>
          </p:cNvSpPr>
          <p:nvPr>
            <p:ph type="body" sz="quarter" idx="14" hasCustomPrompt="1"/>
          </p:nvPr>
        </p:nvSpPr>
        <p:spPr>
          <a:xfrm>
            <a:off x="405014" y="1541120"/>
            <a:ext cx="2454328" cy="4216837"/>
          </a:xfrm>
        </p:spPr>
        <p:txBody>
          <a:bodyPr/>
          <a:lstStyle>
            <a:lvl1pPr marL="0" indent="0" rtl="0">
              <a:spcBef>
                <a:spcPts val="408"/>
              </a:spcBef>
              <a:spcAft>
                <a:spcPts val="0"/>
              </a:spcAft>
              <a:buClrTx/>
              <a:buNone/>
              <a:defRPr lang="en-GB" sz="1632" b="1" kern="1200" cap="none" spc="-7" baseline="0" noProof="0" dirty="0" smtClean="0">
                <a:solidFill>
                  <a:schemeClr val="tx1"/>
                </a:solidFill>
                <a:latin typeface="+mn-lt"/>
                <a:ea typeface="+mn-ea"/>
                <a:cs typeface="+mn-cs"/>
              </a:defRPr>
            </a:lvl1pPr>
            <a:lvl2pPr marL="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2pPr>
            <a:lvl3pPr marL="318334"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3pPr>
            <a:lvl4pPr marL="477500" indent="-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4pPr>
            <a:lvl5pPr marL="636667" indent="-159167" rtl="0">
              <a:lnSpc>
                <a:spcPct val="90000"/>
              </a:lnSpc>
              <a:spcBef>
                <a:spcPts val="408"/>
              </a:spcBef>
              <a:spcAft>
                <a:spcPts val="0"/>
              </a:spcAft>
              <a:buClrTx/>
              <a:defRPr lang="en-GB" sz="1632"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667" lvl="4" indent="-159167" algn="l" defTabSz="67726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
        <p:nvSpPr>
          <p:cNvPr id="38" name="Text Placeholder 6"/>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48" name="AutoShape 4"/>
          <p:cNvSpPr>
            <a:spLocks/>
          </p:cNvSpPr>
          <p:nvPr userDrawn="1"/>
        </p:nvSpPr>
        <p:spPr bwMode="gray">
          <a:xfrm>
            <a:off x="9252520" y="496342"/>
            <a:ext cx="1440161" cy="345287"/>
          </a:xfrm>
          <a:prstGeom prst="rect">
            <a:avLst/>
          </a:prstGeom>
          <a:noFill/>
          <a:ln w="12700" algn="ctr">
            <a:noFill/>
            <a:miter lim="800000"/>
            <a:headEnd/>
            <a:tailEnd/>
          </a:ln>
          <a:effectLst/>
        </p:spPr>
        <p:txBody>
          <a:bodyPr wrap="square" lIns="0" tIns="0" rIns="0" bIns="0">
            <a:spAutoFit/>
          </a:bodyPr>
          <a:lstStyle/>
          <a:p>
            <a:pPr defTabSz="677268" rtl="0">
              <a:defRPr/>
            </a:pPr>
            <a:r>
              <a:rPr lang="en-GB" sz="748" b="1" dirty="0">
                <a:solidFill>
                  <a:srgbClr val="677578">
                    <a:lumMod val="75000"/>
                  </a:srgbClr>
                </a:solidFill>
                <a:cs typeface="Arial" pitchFamily="34" charset="0"/>
              </a:rPr>
              <a:t>Heading</a:t>
            </a:r>
          </a:p>
          <a:p>
            <a:pPr defTabSz="677268" rtl="0">
              <a:buFont typeface="+mj-lt"/>
              <a:buNone/>
              <a:defRPr/>
            </a:pPr>
            <a:r>
              <a:rPr lang="en-GB" sz="748" dirty="0">
                <a:solidFill>
                  <a:srgbClr val="677578">
                    <a:lumMod val="75000"/>
                  </a:srgbClr>
                </a:solidFill>
                <a:cs typeface="Arial" pitchFamily="34" charset="0"/>
              </a:rPr>
              <a:t>If your heading has two lines, delete the text box for the subheading</a:t>
            </a:r>
          </a:p>
        </p:txBody>
      </p:sp>
      <p:cxnSp>
        <p:nvCxnSpPr>
          <p:cNvPr id="22" name="Lige forbindelse 18"/>
          <p:cNvCxnSpPr/>
          <p:nvPr userDrawn="1"/>
        </p:nvCxnSpPr>
        <p:spPr>
          <a:xfrm>
            <a:off x="3104926" y="1533441"/>
            <a:ext cx="0" cy="4224516"/>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cxnSp>
        <p:nvCxnSpPr>
          <p:cNvPr id="23" name="Lige forbindelse 26"/>
          <p:cNvCxnSpPr/>
          <p:nvPr userDrawn="1"/>
        </p:nvCxnSpPr>
        <p:spPr>
          <a:xfrm>
            <a:off x="6050420" y="1533475"/>
            <a:ext cx="0" cy="4223988"/>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sp>
        <p:nvSpPr>
          <p:cNvPr id="24" name="AutoShape 4"/>
          <p:cNvSpPr>
            <a:spLocks/>
          </p:cNvSpPr>
          <p:nvPr userDrawn="1"/>
        </p:nvSpPr>
        <p:spPr bwMode="gray">
          <a:xfrm>
            <a:off x="-2051999" y="1"/>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Text in 3 rows</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Text slide with three columns</a:t>
            </a:r>
          </a:p>
        </p:txBody>
      </p:sp>
      <p:sp>
        <p:nvSpPr>
          <p:cNvPr id="25" name="TextBox 17"/>
          <p:cNvSpPr txBox="1">
            <a:spLocks noChangeArrowheads="1"/>
          </p:cNvSpPr>
          <p:nvPr userDrawn="1"/>
        </p:nvSpPr>
        <p:spPr bwMode="auto">
          <a:xfrm>
            <a:off x="-1908000" y="1981959"/>
            <a:ext cx="1800000"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268" rtl="0" eaLnBrk="1" hangingPunct="1">
              <a:spcBef>
                <a:spcPct val="0"/>
              </a:spcBef>
              <a:buFontTx/>
              <a:buNone/>
            </a:pPr>
            <a:r>
              <a:rPr lang="en-GB" altLang="da-DK" sz="748" b="1" dirty="0">
                <a:solidFill>
                  <a:srgbClr val="677578">
                    <a:lumMod val="75000"/>
                  </a:srgbClr>
                </a:solidFill>
                <a:latin typeface="Arial Narrow"/>
                <a:cs typeface="Arial" charset="0"/>
              </a:rPr>
              <a:t>Text</a:t>
            </a:r>
          </a:p>
          <a:p>
            <a:pPr algn="r" defTabSz="677268" rtl="0" eaLnBrk="1" hangingPunct="1">
              <a:spcBef>
                <a:spcPct val="0"/>
              </a:spcBef>
              <a:buFontTx/>
              <a:buNone/>
            </a:pPr>
            <a:r>
              <a:rPr lang="en-GB" altLang="da-DK" sz="748" b="1" dirty="0">
                <a:solidFill>
                  <a:srgbClr val="677578">
                    <a:lumMod val="75000"/>
                  </a:srgbClr>
                </a:solidFill>
                <a:latin typeface="Arial Narrow"/>
                <a:cs typeface="Arial" charset="0"/>
              </a:rPr>
              <a:t>First level</a:t>
            </a:r>
            <a:r>
              <a:rPr lang="en-GB" altLang="da-DK" sz="748" dirty="0">
                <a:solidFill>
                  <a:srgbClr val="677578">
                    <a:lumMod val="75000"/>
                  </a:srgbClr>
                </a:solidFill>
                <a:latin typeface="Arial Narrow"/>
                <a:cs typeface="Arial" charset="0"/>
              </a:rPr>
              <a:t>: Arial Narrow Bold</a:t>
            </a:r>
          </a:p>
          <a:p>
            <a:pPr algn="r" defTabSz="677268" rtl="0" eaLnBrk="1" hangingPunct="1">
              <a:spcBef>
                <a:spcPct val="0"/>
              </a:spcBef>
              <a:buFontTx/>
              <a:buNone/>
            </a:pPr>
            <a:r>
              <a:rPr lang="en-GB" altLang="da-DK" sz="748" b="1" dirty="0">
                <a:solidFill>
                  <a:srgbClr val="677578">
                    <a:lumMod val="75000"/>
                  </a:srgbClr>
                </a:solidFill>
                <a:latin typeface="Arial Narrow"/>
                <a:cs typeface="Arial" charset="0"/>
              </a:rPr>
              <a:t>Second level</a:t>
            </a:r>
            <a:r>
              <a:rPr lang="en-GB" altLang="da-DK" sz="748" dirty="0">
                <a:solidFill>
                  <a:srgbClr val="677578">
                    <a:lumMod val="75000"/>
                  </a:srgbClr>
                </a:solidFill>
                <a:latin typeface="Arial Narrow"/>
                <a:cs typeface="Arial" charset="0"/>
              </a:rPr>
              <a:t>: Arial Narrow Regular</a:t>
            </a:r>
          </a:p>
        </p:txBody>
      </p:sp>
      <p:grpSp>
        <p:nvGrpSpPr>
          <p:cNvPr id="26" name="Group 25"/>
          <p:cNvGrpSpPr/>
          <p:nvPr userDrawn="1"/>
        </p:nvGrpSpPr>
        <p:grpSpPr>
          <a:xfrm>
            <a:off x="-1908000" y="2677929"/>
            <a:ext cx="1801662" cy="1324642"/>
            <a:chOff x="-2231300" y="2231625"/>
            <a:chExt cx="2106943" cy="1460479"/>
          </a:xfrm>
        </p:grpSpPr>
        <p:sp>
          <p:nvSpPr>
            <p:cNvPr id="27"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To add preformatted bullets,</a:t>
              </a:r>
            </a:p>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click the </a:t>
              </a:r>
              <a:r>
                <a:rPr lang="en-GB" altLang="da-DK" sz="748" b="1" dirty="0">
                  <a:solidFill>
                    <a:srgbClr val="677578">
                      <a:lumMod val="75000"/>
                    </a:srgbClr>
                  </a:solidFill>
                  <a:latin typeface="Arial Narrow"/>
                  <a:cs typeface="Arial" charset="0"/>
                </a:rPr>
                <a:t>Home</a:t>
              </a:r>
              <a:r>
                <a:rPr lang="en-GB" altLang="da-DK" sz="748" dirty="0">
                  <a:solidFill>
                    <a:srgbClr val="677578">
                      <a:lumMod val="75000"/>
                    </a:srgbClr>
                  </a:solidFill>
                  <a:latin typeface="Arial Narrow"/>
                  <a:cs typeface="Arial" charset="0"/>
                </a:rPr>
                <a:t> tab and select</a:t>
              </a:r>
            </a:p>
            <a:p>
              <a:pPr algn="r" defTabSz="677268" rtl="0" eaLnBrk="1" hangingPunct="1">
                <a:spcBef>
                  <a:spcPct val="0"/>
                </a:spcBef>
                <a:buFontTx/>
                <a:buNone/>
              </a:pPr>
              <a:r>
                <a:rPr lang="en-GB" altLang="da-DK" sz="748" b="1" dirty="0">
                  <a:solidFill>
                    <a:srgbClr val="677578">
                      <a:lumMod val="75000"/>
                    </a:srgbClr>
                  </a:solidFill>
                  <a:latin typeface="Arial Narrow"/>
                  <a:cs typeface="Arial" charset="0"/>
                </a:rPr>
                <a:t>Increase Indent</a:t>
              </a:r>
            </a:p>
            <a:p>
              <a:pPr algn="r" defTabSz="677268" rtl="0" eaLnBrk="1" hangingPunct="1">
                <a:spcBef>
                  <a:spcPct val="0"/>
                </a:spcBef>
                <a:buFontTx/>
                <a:buNone/>
              </a:pPr>
              <a:endParaRPr lang="en-GB" altLang="da-DK" sz="748" dirty="0">
                <a:solidFill>
                  <a:srgbClr val="677578">
                    <a:lumMod val="75000"/>
                  </a:srgbClr>
                </a:solidFill>
                <a:latin typeface="Arial Narrow"/>
                <a:cs typeface="Arial" charset="0"/>
              </a:endParaRPr>
            </a:p>
            <a:p>
              <a:pPr algn="r" defTabSz="677268" rtl="0" eaLnBrk="1" hangingPunct="1">
                <a:spcBef>
                  <a:spcPct val="0"/>
                </a:spcBef>
                <a:buFontTx/>
                <a:buNone/>
              </a:pPr>
              <a:endParaRPr lang="en-GB" altLang="da-DK" sz="748" dirty="0">
                <a:solidFill>
                  <a:srgbClr val="677578">
                    <a:lumMod val="75000"/>
                  </a:srgbClr>
                </a:solidFill>
                <a:latin typeface="Arial Narrow"/>
                <a:cs typeface="Arial" charset="0"/>
              </a:endParaRPr>
            </a:p>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Click </a:t>
              </a:r>
              <a:r>
                <a:rPr lang="en-GB" altLang="da-DK" sz="748" b="1" dirty="0">
                  <a:solidFill>
                    <a:srgbClr val="677578">
                      <a:lumMod val="75000"/>
                    </a:srgbClr>
                  </a:solidFill>
                  <a:latin typeface="Arial Narrow"/>
                  <a:cs typeface="Arial" charset="0"/>
                </a:rPr>
                <a:t>Decrease Indent</a:t>
              </a:r>
            </a:p>
            <a:p>
              <a:pPr algn="r" defTabSz="677268" rtl="0" eaLnBrk="1" hangingPunct="1">
                <a:spcBef>
                  <a:spcPct val="0"/>
                </a:spcBef>
                <a:buFontTx/>
                <a:buNone/>
              </a:pPr>
              <a:r>
                <a:rPr lang="en-GB" altLang="da-DK" sz="748" dirty="0">
                  <a:solidFill>
                    <a:srgbClr val="677578">
                      <a:lumMod val="75000"/>
                    </a:srgbClr>
                  </a:solidFill>
                  <a:latin typeface="Arial Narrow"/>
                  <a:cs typeface="Arial" charset="0"/>
                </a:rPr>
                <a:t>to return to the previous list design</a:t>
              </a:r>
            </a:p>
            <a:p>
              <a:pPr algn="r" defTabSz="677268" rtl="0" eaLnBrk="1" hangingPunct="1">
                <a:spcBef>
                  <a:spcPct val="0"/>
                </a:spcBef>
                <a:buFontTx/>
                <a:buNone/>
              </a:pPr>
              <a:r>
                <a:rPr lang="en-GB" altLang="da-DK" sz="748" b="1" dirty="0">
                  <a:solidFill>
                    <a:srgbClr val="677578">
                      <a:lumMod val="75000"/>
                    </a:srgbClr>
                  </a:solidFill>
                  <a:latin typeface="Arial Narrow"/>
                  <a:cs typeface="Arial" charset="0"/>
                </a:rPr>
                <a:t> </a:t>
              </a:r>
            </a:p>
          </p:txBody>
        </p:sp>
        <p:grpSp>
          <p:nvGrpSpPr>
            <p:cNvPr id="28" name="Group 27"/>
            <p:cNvGrpSpPr/>
            <p:nvPr userDrawn="1"/>
          </p:nvGrpSpPr>
          <p:grpSpPr>
            <a:xfrm>
              <a:off x="-544672" y="2787459"/>
              <a:ext cx="419742" cy="242548"/>
              <a:chOff x="-832082" y="3336845"/>
              <a:chExt cx="358924" cy="219989"/>
            </a:xfrm>
          </p:grpSpPr>
          <p:pic>
            <p:nvPicPr>
              <p:cNvPr id="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ounded Rectangle 48"/>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grpSp>
        <p:grpSp>
          <p:nvGrpSpPr>
            <p:cNvPr id="29" name="Group 28"/>
            <p:cNvGrpSpPr/>
            <p:nvPr userDrawn="1"/>
          </p:nvGrpSpPr>
          <p:grpSpPr>
            <a:xfrm>
              <a:off x="-531551" y="3446578"/>
              <a:ext cx="407194" cy="245526"/>
              <a:chOff x="-474298" y="3689019"/>
              <a:chExt cx="348194" cy="222690"/>
            </a:xfrm>
          </p:grpSpPr>
          <p:pic>
            <p:nvPicPr>
              <p:cNvPr id="3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sp>
            <p:nvSpPr>
              <p:cNvPr id="43" name="Rounded Rectangle 42"/>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564" dirty="0">
                  <a:solidFill>
                    <a:srgbClr val="1E2F39"/>
                  </a:solidFill>
                  <a:latin typeface="HelveticaNeueLT Std Lt Cn" pitchFamily="34" charset="0"/>
                </a:endParaRPr>
              </a:p>
            </p:txBody>
          </p:sp>
        </p:grpSp>
      </p:grpSp>
      <p:sp>
        <p:nvSpPr>
          <p:cNvPr id="31" name="Text Placeholder 3"/>
          <p:cNvSpPr>
            <a:spLocks noGrp="1"/>
          </p:cNvSpPr>
          <p:nvPr>
            <p:ph type="body" sz="quarter" idx="16" hasCustomPrompt="1"/>
          </p:nvPr>
        </p:nvSpPr>
        <p:spPr>
          <a:xfrm>
            <a:off x="6296003" y="1541120"/>
            <a:ext cx="2454328" cy="4216837"/>
          </a:xfrm>
        </p:spPr>
        <p:txBody>
          <a:bodyPr/>
          <a:lstStyle>
            <a:lvl1pPr marL="0" indent="0" rtl="0">
              <a:spcBef>
                <a:spcPts val="408"/>
              </a:spcBef>
              <a:spcAft>
                <a:spcPts val="0"/>
              </a:spcAft>
              <a:buClrTx/>
              <a:buNone/>
              <a:defRPr lang="en-GB" sz="1632" b="1" kern="1200" cap="none" spc="-7" baseline="0" noProof="0" dirty="0" smtClean="0">
                <a:solidFill>
                  <a:schemeClr val="tx1"/>
                </a:solidFill>
                <a:latin typeface="+mn-lt"/>
                <a:ea typeface="+mn-ea"/>
                <a:cs typeface="+mn-cs"/>
              </a:defRPr>
            </a:lvl1pPr>
            <a:lvl2pPr marL="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2pPr>
            <a:lvl3pPr marL="318334"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3pPr>
            <a:lvl4pPr marL="477500" indent="-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4pPr>
            <a:lvl5pPr marL="636667" indent="-159167" rtl="0">
              <a:lnSpc>
                <a:spcPct val="90000"/>
              </a:lnSpc>
              <a:spcBef>
                <a:spcPts val="408"/>
              </a:spcBef>
              <a:spcAft>
                <a:spcPts val="0"/>
              </a:spcAft>
              <a:buClrTx/>
              <a:defRPr lang="en-GB" sz="1632"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667" lvl="4" indent="-159167" algn="l" defTabSz="67726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
        <p:nvSpPr>
          <p:cNvPr id="33" name="Text Placeholder 3"/>
          <p:cNvSpPr>
            <a:spLocks noGrp="1"/>
          </p:cNvSpPr>
          <p:nvPr>
            <p:ph type="body" sz="quarter" idx="17" hasCustomPrompt="1"/>
          </p:nvPr>
        </p:nvSpPr>
        <p:spPr>
          <a:xfrm>
            <a:off x="3350509" y="1541120"/>
            <a:ext cx="2454328" cy="4216837"/>
          </a:xfrm>
        </p:spPr>
        <p:txBody>
          <a:bodyPr/>
          <a:lstStyle>
            <a:lvl1pPr marL="0" indent="0" rtl="0">
              <a:spcBef>
                <a:spcPts val="408"/>
              </a:spcBef>
              <a:spcAft>
                <a:spcPts val="0"/>
              </a:spcAft>
              <a:buClrTx/>
              <a:buNone/>
              <a:defRPr lang="en-GB" sz="1632" b="1" kern="1200" cap="none" spc="-7" baseline="0" noProof="0" dirty="0" smtClean="0">
                <a:solidFill>
                  <a:schemeClr val="tx1"/>
                </a:solidFill>
                <a:latin typeface="+mn-lt"/>
                <a:ea typeface="+mn-ea"/>
                <a:cs typeface="+mn-cs"/>
              </a:defRPr>
            </a:lvl1pPr>
            <a:lvl2pPr marL="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2pPr>
            <a:lvl3pPr marL="318334"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3pPr>
            <a:lvl4pPr marL="477500" indent="-159167" rtl="0">
              <a:lnSpc>
                <a:spcPct val="100000"/>
              </a:lnSpc>
              <a:spcBef>
                <a:spcPts val="408"/>
              </a:spcBef>
              <a:spcAft>
                <a:spcPts val="0"/>
              </a:spcAft>
              <a:buClrTx/>
              <a:defRPr lang="en-GB" sz="1632" kern="1200" spc="-7" baseline="0" noProof="0" dirty="0" smtClean="0">
                <a:solidFill>
                  <a:schemeClr val="tx1"/>
                </a:solidFill>
                <a:latin typeface="+mn-lt"/>
                <a:ea typeface="+mn-ea"/>
                <a:cs typeface="+mn-cs"/>
              </a:defRPr>
            </a:lvl4pPr>
            <a:lvl5pPr marL="636667" indent="-159167" rtl="0">
              <a:lnSpc>
                <a:spcPct val="90000"/>
              </a:lnSpc>
              <a:spcBef>
                <a:spcPts val="408"/>
              </a:spcBef>
              <a:spcAft>
                <a:spcPts val="0"/>
              </a:spcAft>
              <a:buClrTx/>
              <a:defRPr lang="en-GB" sz="1632"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667" lvl="4" indent="-159167" algn="l" defTabSz="67726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Tree>
    <p:extLst>
      <p:ext uri="{BB962C8B-B14F-4D97-AF65-F5344CB8AC3E}">
        <p14:creationId xmlns:p14="http://schemas.microsoft.com/office/powerpoint/2010/main" val="4052842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763CF7-7AE0-458E-8D2F-BF3F2FE88472}"/>
              </a:ext>
            </a:extLst>
          </p:cNvPr>
          <p:cNvGraphicFramePr>
            <a:graphicFrameLocks noChangeAspect="1"/>
          </p:cNvGraphicFramePr>
          <p:nvPr userDrawn="1">
            <p:custDataLst>
              <p:tags r:id="rId1"/>
            </p:custDataLst>
            <p:extLst>
              <p:ext uri="{D42A27DB-BD31-4B8C-83A1-F6EECF244321}">
                <p14:modId xmlns:p14="http://schemas.microsoft.com/office/powerpoint/2010/main" val="1811811289"/>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51763CF7-7AE0-458E-8D2F-BF3F2FE88472}"/>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378D70-36FA-41E7-9F45-BCF9BECBDE5C}"/>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83000"/>
              </a:lnSpc>
              <a:spcBef>
                <a:spcPct val="0"/>
              </a:spcBef>
              <a:spcAft>
                <a:spcPct val="0"/>
              </a:spcAft>
            </a:pPr>
            <a:endParaRPr lang="en-GB" sz="1632" b="1" i="0" baseline="0" dirty="0">
              <a:latin typeface="Arial Narrow" panose="020B0606020202030204" pitchFamily="34" charset="0"/>
              <a:ea typeface="+mn-ea"/>
              <a:cs typeface="+mn-cs"/>
              <a:sym typeface="Arial Narrow" panose="020B0606020202030204" pitchFamily="34" charset="0"/>
            </a:endParaRPr>
          </a:p>
        </p:txBody>
      </p:sp>
      <p:sp>
        <p:nvSpPr>
          <p:cNvPr id="29" name="Pladsholder til billede 1"/>
          <p:cNvSpPr>
            <a:spLocks noGrp="1"/>
          </p:cNvSpPr>
          <p:nvPr>
            <p:ph type="pic" sz="quarter" idx="20" hasCustomPrompt="1"/>
          </p:nvPr>
        </p:nvSpPr>
        <p:spPr>
          <a:xfrm>
            <a:off x="-3077" y="0"/>
            <a:ext cx="9148959" cy="6171169"/>
          </a:xfrm>
          <a:noFill/>
          <a:ln>
            <a:noFill/>
          </a:ln>
        </p:spPr>
        <p:txBody>
          <a:bodyPr tIns="627206" anchor="ctr" anchorCtr="0"/>
          <a:lstStyle>
            <a:lvl1pPr marL="0" marR="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lang="da-DK" sz="952"/>
            </a:lvl1pPr>
          </a:lstStyle>
          <a:p>
            <a:pPr marL="0" marR="0" lvl="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7" name="Title 1"/>
          <p:cNvSpPr>
            <a:spLocks noGrp="1"/>
          </p:cNvSpPr>
          <p:nvPr>
            <p:ph type="title" hasCustomPrompt="1"/>
          </p:nvPr>
        </p:nvSpPr>
        <p:spPr>
          <a:xfrm>
            <a:off x="403543" y="1533439"/>
            <a:ext cx="2616332" cy="644674"/>
          </a:xfrm>
          <a:prstGeom prst="rect">
            <a:avLst/>
          </a:prstGeom>
          <a:solidFill>
            <a:srgbClr val="1E2F39">
              <a:alpha val="89804"/>
            </a:srgbClr>
          </a:solidFill>
        </p:spPr>
        <p:txBody>
          <a:bodyPr vert="horz" wrap="square" lIns="216000" tIns="216000" rIns="216000" bIns="216000">
            <a:spAutoFit/>
          </a:bodyPr>
          <a:lstStyle>
            <a:lvl1pPr marL="0" algn="l" rtl="0">
              <a:lnSpc>
                <a:spcPct val="83000"/>
              </a:lnSpc>
              <a:spcBef>
                <a:spcPts val="816"/>
              </a:spcBef>
              <a:defRPr lang="en-GB" sz="1632" b="1" kern="1200" cap="all" spc="-7" baseline="0" noProof="0" dirty="0" smtClean="0">
                <a:solidFill>
                  <a:srgbClr val="FFFFFF"/>
                </a:solidFill>
                <a:latin typeface="+mn-lt"/>
                <a:ea typeface="+mn-ea"/>
                <a:cs typeface="+mn-cs"/>
              </a:defRPr>
            </a:lvl1pPr>
          </a:lstStyle>
          <a:p>
            <a:pPr lvl="0"/>
            <a:r>
              <a:rPr lang="en-GB" noProof="0" dirty="0"/>
              <a:t>Click to add text</a:t>
            </a:r>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5"/>
            <a:ext cx="1569763" cy="5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8" b="1" noProof="1">
                <a:solidFill>
                  <a:srgbClr val="677578">
                    <a:lumMod val="75000"/>
                  </a:srgbClr>
                </a:solidFill>
                <a:latin typeface="Arial Narrow"/>
                <a:cs typeface="Arial" charset="0"/>
              </a:rPr>
              <a:t>1. </a:t>
            </a:r>
            <a:r>
              <a:rPr lang="en-GB" altLang="da-DK" sz="748"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8" b="1" noProof="1">
                <a:solidFill>
                  <a:srgbClr val="677578">
                    <a:lumMod val="75000"/>
                  </a:srgbClr>
                </a:solidFill>
                <a:latin typeface="Arial Narrow"/>
                <a:cs typeface="Arial" charset="0"/>
              </a:rPr>
              <a:t>2. </a:t>
            </a:r>
            <a:r>
              <a:rPr lang="en-GB" altLang="da-DK" sz="748" noProof="1">
                <a:solidFill>
                  <a:srgbClr val="677578">
                    <a:lumMod val="75000"/>
                  </a:srgbClr>
                </a:solidFill>
                <a:latin typeface="Arial Narrow"/>
                <a:cs typeface="Arial" charset="0"/>
              </a:rPr>
              <a:t>Choose between the colours blue R0 G141 B177 and</a:t>
            </a: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2"/>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sp>
        <p:nvSpPr>
          <p:cNvPr id="15" name="Tekstboks 14"/>
          <p:cNvSpPr txBox="1"/>
          <p:nvPr userDrawn="1"/>
        </p:nvSpPr>
        <p:spPr>
          <a:xfrm>
            <a:off x="-1574704" y="2252968"/>
            <a:ext cx="1431220" cy="345287"/>
          </a:xfrm>
          <a:prstGeom prst="rect">
            <a:avLst/>
          </a:prstGeom>
          <a:noFill/>
        </p:spPr>
        <p:txBody>
          <a:bodyPr wrap="square" lIns="0" tIns="0" rIns="0" bIns="0" rtlCol="0">
            <a:spAutoFit/>
          </a:bodyPr>
          <a:lstStyle/>
          <a:p>
            <a:pPr algn="r" defTabSz="677268" rtl="0"/>
            <a:r>
              <a:rPr lang="en-GB" sz="748" b="1" dirty="0">
                <a:solidFill>
                  <a:srgbClr val="677578">
                    <a:lumMod val="75000"/>
                  </a:srgbClr>
                </a:solidFill>
                <a:cs typeface="Arial" charset="0"/>
              </a:rPr>
              <a:t>Position of text box </a:t>
            </a:r>
          </a:p>
          <a:p>
            <a:pPr algn="r" defTabSz="677268" rtl="0"/>
            <a:r>
              <a:rPr lang="en-GB" sz="748" dirty="0">
                <a:solidFill>
                  <a:srgbClr val="677578">
                    <a:lumMod val="75000"/>
                  </a:srgbClr>
                </a:solidFill>
                <a:cs typeface="Arial" charset="0"/>
              </a:rPr>
              <a:t>The box can be placed</a:t>
            </a:r>
          </a:p>
          <a:p>
            <a:pPr algn="r" defTabSz="677268" rtl="0"/>
            <a:r>
              <a:rPr lang="en-GB" sz="748" dirty="0">
                <a:solidFill>
                  <a:srgbClr val="677578">
                    <a:lumMod val="75000"/>
                  </a:srgbClr>
                </a:solidFill>
                <a:cs typeface="Arial" charset="0"/>
              </a:rPr>
              <a:t>on either side</a:t>
            </a:r>
          </a:p>
        </p:txBody>
      </p:sp>
      <p:grpSp>
        <p:nvGrpSpPr>
          <p:cNvPr id="2" name="Group 1"/>
          <p:cNvGrpSpPr/>
          <p:nvPr userDrawn="1"/>
        </p:nvGrpSpPr>
        <p:grpSpPr>
          <a:xfrm>
            <a:off x="-1345101" y="3909970"/>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25" name="Group 24"/>
          <p:cNvGrpSpPr/>
          <p:nvPr userDrawn="1"/>
        </p:nvGrpSpPr>
        <p:grpSpPr>
          <a:xfrm>
            <a:off x="9253625" y="2383573"/>
            <a:ext cx="1538027" cy="1037651"/>
            <a:chOff x="10821600" y="2628000"/>
            <a:chExt cx="1798638" cy="1144058"/>
          </a:xfrm>
        </p:grpSpPr>
        <p:sp>
          <p:nvSpPr>
            <p:cNvPr id="26" name="TextBox 17"/>
            <p:cNvSpPr txBox="1">
              <a:spLocks noChangeArrowheads="1"/>
            </p:cNvSpPr>
            <p:nvPr userDrawn="1"/>
          </p:nvSpPr>
          <p:spPr bwMode="auto">
            <a:xfrm>
              <a:off x="10821600" y="2628000"/>
              <a:ext cx="1798638" cy="11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279" rtl="0" eaLnBrk="1" hangingPunct="1">
                <a:spcBef>
                  <a:spcPct val="0"/>
                </a:spcBef>
                <a:buFontTx/>
                <a:buNone/>
                <a:defRPr/>
              </a:pPr>
              <a:r>
                <a:rPr lang="en-GB" sz="748" b="1" noProof="1">
                  <a:solidFill>
                    <a:srgbClr val="677578">
                      <a:lumMod val="75000"/>
                    </a:srgbClr>
                  </a:solidFill>
                  <a:latin typeface="Arial Narrow"/>
                  <a:cs typeface="Arial" charset="0"/>
                </a:rPr>
                <a:t>Resize, zoom or pan picture</a:t>
              </a:r>
            </a:p>
            <a:p>
              <a:pPr defTabSz="677268" rtl="0">
                <a:spcBef>
                  <a:spcPts val="0"/>
                </a:spcBef>
                <a:buFont typeface="+mj-lt"/>
                <a:buNone/>
                <a:defRPr/>
              </a:pPr>
              <a:r>
                <a:rPr lang="en-GB" sz="748"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8" noProof="1">
                  <a:solidFill>
                    <a:srgbClr val="677578">
                      <a:lumMod val="75000"/>
                    </a:srgbClr>
                  </a:solidFill>
                  <a:latin typeface="Arial Narrow"/>
                  <a:cs typeface="Arial" charset="0"/>
                </a:rPr>
                <a:t>Click on picture to activate </a:t>
              </a:r>
              <a:r>
                <a:rPr lang="en-GB" sz="748" b="1" noProof="1">
                  <a:solidFill>
                    <a:srgbClr val="677578">
                      <a:lumMod val="75000"/>
                    </a:srgbClr>
                  </a:solidFill>
                  <a:latin typeface="Arial Narrow"/>
                  <a:cs typeface="Arial" charset="0"/>
                </a:rPr>
                <a:t>Picture-tool</a:t>
              </a:r>
              <a:r>
                <a:rPr lang="en-GB" sz="748" noProof="1">
                  <a:solidFill>
                    <a:srgbClr val="677578">
                      <a:lumMod val="75000"/>
                    </a:srgbClr>
                  </a:solidFill>
                  <a:latin typeface="Arial Narrow"/>
                  <a:cs typeface="Arial" charset="0"/>
                </a:rPr>
                <a:t> in the ribbon</a:t>
              </a:r>
              <a:endParaRPr lang="en-GB" altLang="da-DK" sz="748" dirty="0">
                <a:solidFill>
                  <a:srgbClr val="677578">
                    <a:lumMod val="75000"/>
                  </a:srgbClr>
                </a:solidFill>
                <a:latin typeface="Arial Narrow"/>
                <a:cs typeface="Arial" charset="0"/>
              </a:endParaRPr>
            </a:p>
            <a:p>
              <a:pPr defTabSz="677268" rtl="0" eaLnBrk="1" hangingPunct="1">
                <a:spcBef>
                  <a:spcPct val="0"/>
                </a:spcBef>
                <a:buFontTx/>
                <a:buNone/>
                <a:defRPr/>
              </a:pPr>
              <a:r>
                <a:rPr lang="en-GB" sz="748" b="1" noProof="1">
                  <a:solidFill>
                    <a:srgbClr val="677578">
                      <a:lumMod val="75000"/>
                    </a:srgbClr>
                  </a:solidFill>
                  <a:latin typeface="Arial Narrow"/>
                  <a:cs typeface="Arial" charset="0"/>
                </a:rPr>
                <a:t>2. </a:t>
              </a:r>
              <a:r>
                <a:rPr lang="en-GB" sz="748" noProof="1">
                  <a:solidFill>
                    <a:srgbClr val="677578">
                      <a:lumMod val="75000"/>
                    </a:srgbClr>
                  </a:solidFill>
                  <a:latin typeface="Arial Narrow"/>
                  <a:cs typeface="Arial" charset="0"/>
                </a:rPr>
                <a:t>Use </a:t>
              </a:r>
              <a:r>
                <a:rPr lang="en-GB" sz="748" b="1" noProof="1">
                  <a:solidFill>
                    <a:srgbClr val="677578">
                      <a:lumMod val="75000"/>
                    </a:srgbClr>
                  </a:solidFill>
                  <a:latin typeface="Arial Narrow"/>
                  <a:cs typeface="Arial" charset="0"/>
                </a:rPr>
                <a:t>Crop-Tool</a:t>
              </a: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noProof="1">
                  <a:solidFill>
                    <a:srgbClr val="677578">
                      <a:lumMod val="75000"/>
                    </a:srgbClr>
                  </a:solidFill>
                  <a:latin typeface="Arial Narrow"/>
                  <a:cs typeface="Arial" charset="0"/>
                </a:rPr>
                <a:t>for panning and resizing</a:t>
              </a: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b="1" noProof="1">
                  <a:solidFill>
                    <a:srgbClr val="677578">
                      <a:lumMod val="75000"/>
                    </a:srgbClr>
                  </a:solidFill>
                  <a:latin typeface="Arial Narrow"/>
                  <a:cs typeface="Arial" charset="0"/>
                </a:rPr>
                <a:t>3. </a:t>
              </a:r>
              <a:r>
                <a:rPr lang="en-GB" sz="748"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2"/>
            <a:ext cx="1908516"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Picture full screen</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Picture slide with the possibility for including a text box which can be moved to other positions on the slide</a:t>
            </a:r>
          </a:p>
        </p:txBody>
      </p:sp>
      <p:pic>
        <p:nvPicPr>
          <p:cNvPr id="38" name="Billed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3282" y="653035"/>
            <a:ext cx="1944023" cy="1459247"/>
          </a:xfrm>
          <a:prstGeom prst="rect">
            <a:avLst/>
          </a:prstGeom>
        </p:spPr>
      </p:pic>
    </p:spTree>
    <p:extLst>
      <p:ext uri="{BB962C8B-B14F-4D97-AF65-F5344CB8AC3E}">
        <p14:creationId xmlns:p14="http://schemas.microsoft.com/office/powerpoint/2010/main" val="58638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right 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C0FB85-57F1-40FE-8B1F-803D7BF12762}"/>
              </a:ext>
            </a:extLst>
          </p:cNvPr>
          <p:cNvGraphicFramePr>
            <a:graphicFrameLocks noChangeAspect="1"/>
          </p:cNvGraphicFramePr>
          <p:nvPr userDrawn="1">
            <p:custDataLst>
              <p:tags r:id="rId1"/>
            </p:custDataLst>
            <p:extLst>
              <p:ext uri="{D42A27DB-BD31-4B8C-83A1-F6EECF244321}">
                <p14:modId xmlns:p14="http://schemas.microsoft.com/office/powerpoint/2010/main" val="2626555470"/>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C0FB85-57F1-40FE-8B1F-803D7BF12762}"/>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809EAD2-940B-4365-BC5A-E2B20D4365B5}"/>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9" name="Pladsholder til billede 1"/>
          <p:cNvSpPr>
            <a:spLocks noGrp="1"/>
          </p:cNvSpPr>
          <p:nvPr>
            <p:ph type="pic" sz="quarter" idx="20" hasCustomPrompt="1"/>
          </p:nvPr>
        </p:nvSpPr>
        <p:spPr>
          <a:xfrm>
            <a:off x="4768835" y="0"/>
            <a:ext cx="4377046" cy="6171169"/>
          </a:xfrm>
          <a:noFill/>
          <a:ln>
            <a:noFill/>
          </a:ln>
        </p:spPr>
        <p:txBody>
          <a:bodyPr tIns="627206" anchor="ctr" anchorCtr="0"/>
          <a:lstStyle>
            <a:lvl1pPr marL="0" marR="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lang="da-DK" sz="952"/>
            </a:lvl1pPr>
          </a:lstStyle>
          <a:p>
            <a:pPr marL="0" marR="0" lvl="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5"/>
            <a:ext cx="1569763" cy="5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8" b="1" noProof="1">
                <a:solidFill>
                  <a:srgbClr val="677578">
                    <a:lumMod val="75000"/>
                  </a:srgbClr>
                </a:solidFill>
                <a:latin typeface="Arial Narrow"/>
                <a:cs typeface="Arial" charset="0"/>
              </a:rPr>
              <a:t>1. </a:t>
            </a:r>
            <a:r>
              <a:rPr lang="en-GB" altLang="da-DK" sz="748"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8" b="1" noProof="1">
                <a:solidFill>
                  <a:srgbClr val="677578">
                    <a:lumMod val="75000"/>
                  </a:srgbClr>
                </a:solidFill>
                <a:latin typeface="Arial Narrow"/>
                <a:cs typeface="Arial" charset="0"/>
              </a:rPr>
              <a:t>2. </a:t>
            </a:r>
            <a:r>
              <a:rPr lang="en-GB" altLang="da-DK" sz="748" noProof="1">
                <a:solidFill>
                  <a:srgbClr val="677578">
                    <a:lumMod val="75000"/>
                  </a:srgbClr>
                </a:solidFill>
                <a:latin typeface="Arial Narrow"/>
                <a:cs typeface="Arial" charset="0"/>
              </a:rPr>
              <a:t>Choose between the colours blue R0 G141 B177 and</a:t>
            </a: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2"/>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grpSp>
        <p:nvGrpSpPr>
          <p:cNvPr id="2" name="Group 1"/>
          <p:cNvGrpSpPr/>
          <p:nvPr userDrawn="1"/>
        </p:nvGrpSpPr>
        <p:grpSpPr>
          <a:xfrm>
            <a:off x="-1345101" y="3909970"/>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25" name="Group 24"/>
          <p:cNvGrpSpPr/>
          <p:nvPr userDrawn="1"/>
        </p:nvGrpSpPr>
        <p:grpSpPr>
          <a:xfrm>
            <a:off x="9253625" y="2383573"/>
            <a:ext cx="1538027" cy="1037651"/>
            <a:chOff x="10821600" y="2628000"/>
            <a:chExt cx="1798638" cy="1144058"/>
          </a:xfrm>
        </p:grpSpPr>
        <p:sp>
          <p:nvSpPr>
            <p:cNvPr id="26" name="TextBox 17"/>
            <p:cNvSpPr txBox="1">
              <a:spLocks noChangeArrowheads="1"/>
            </p:cNvSpPr>
            <p:nvPr userDrawn="1"/>
          </p:nvSpPr>
          <p:spPr bwMode="auto">
            <a:xfrm>
              <a:off x="10821600" y="2628000"/>
              <a:ext cx="1798638" cy="11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279" rtl="0" eaLnBrk="1" hangingPunct="1">
                <a:spcBef>
                  <a:spcPct val="0"/>
                </a:spcBef>
                <a:buFontTx/>
                <a:buNone/>
                <a:defRPr/>
              </a:pPr>
              <a:r>
                <a:rPr lang="en-GB" sz="748" b="1" noProof="1">
                  <a:solidFill>
                    <a:srgbClr val="677578">
                      <a:lumMod val="75000"/>
                    </a:srgbClr>
                  </a:solidFill>
                  <a:latin typeface="Arial Narrow"/>
                  <a:cs typeface="Arial" charset="0"/>
                </a:rPr>
                <a:t>Resize, zoom or pan picture</a:t>
              </a:r>
            </a:p>
            <a:p>
              <a:pPr defTabSz="677268" rtl="0">
                <a:spcBef>
                  <a:spcPts val="0"/>
                </a:spcBef>
                <a:buFont typeface="+mj-lt"/>
                <a:buNone/>
                <a:defRPr/>
              </a:pPr>
              <a:r>
                <a:rPr lang="en-GB" sz="748"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8" noProof="1">
                  <a:solidFill>
                    <a:srgbClr val="677578">
                      <a:lumMod val="75000"/>
                    </a:srgbClr>
                  </a:solidFill>
                  <a:latin typeface="Arial Narrow"/>
                  <a:cs typeface="Arial" charset="0"/>
                </a:rPr>
                <a:t>Click on picture to activate </a:t>
              </a:r>
              <a:r>
                <a:rPr lang="en-GB" sz="748" b="1" noProof="1">
                  <a:solidFill>
                    <a:srgbClr val="677578">
                      <a:lumMod val="75000"/>
                    </a:srgbClr>
                  </a:solidFill>
                  <a:latin typeface="Arial Narrow"/>
                  <a:cs typeface="Arial" charset="0"/>
                </a:rPr>
                <a:t>Picture-tool</a:t>
              </a:r>
              <a:r>
                <a:rPr lang="en-GB" sz="748" noProof="1">
                  <a:solidFill>
                    <a:srgbClr val="677578">
                      <a:lumMod val="75000"/>
                    </a:srgbClr>
                  </a:solidFill>
                  <a:latin typeface="Arial Narrow"/>
                  <a:cs typeface="Arial" charset="0"/>
                </a:rPr>
                <a:t> in the ribbon</a:t>
              </a:r>
              <a:endParaRPr lang="en-GB" altLang="da-DK" sz="748" dirty="0">
                <a:solidFill>
                  <a:srgbClr val="677578">
                    <a:lumMod val="75000"/>
                  </a:srgbClr>
                </a:solidFill>
                <a:latin typeface="Arial Narrow"/>
                <a:cs typeface="Arial" charset="0"/>
              </a:endParaRPr>
            </a:p>
            <a:p>
              <a:pPr defTabSz="677268" rtl="0" eaLnBrk="1" hangingPunct="1">
                <a:spcBef>
                  <a:spcPct val="0"/>
                </a:spcBef>
                <a:buFontTx/>
                <a:buNone/>
                <a:defRPr/>
              </a:pPr>
              <a:r>
                <a:rPr lang="en-GB" sz="748" b="1" noProof="1">
                  <a:solidFill>
                    <a:srgbClr val="677578">
                      <a:lumMod val="75000"/>
                    </a:srgbClr>
                  </a:solidFill>
                  <a:latin typeface="Arial Narrow"/>
                  <a:cs typeface="Arial" charset="0"/>
                </a:rPr>
                <a:t>2. </a:t>
              </a:r>
              <a:r>
                <a:rPr lang="en-GB" sz="748" noProof="1">
                  <a:solidFill>
                    <a:srgbClr val="677578">
                      <a:lumMod val="75000"/>
                    </a:srgbClr>
                  </a:solidFill>
                  <a:latin typeface="Arial Narrow"/>
                  <a:cs typeface="Arial" charset="0"/>
                </a:rPr>
                <a:t>Use </a:t>
              </a:r>
              <a:r>
                <a:rPr lang="en-GB" sz="748" b="1" noProof="1">
                  <a:solidFill>
                    <a:srgbClr val="677578">
                      <a:lumMod val="75000"/>
                    </a:srgbClr>
                  </a:solidFill>
                  <a:latin typeface="Arial Narrow"/>
                  <a:cs typeface="Arial" charset="0"/>
                </a:rPr>
                <a:t>Crop-Tool</a:t>
              </a: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noProof="1">
                  <a:solidFill>
                    <a:srgbClr val="677578">
                      <a:lumMod val="75000"/>
                    </a:srgbClr>
                  </a:solidFill>
                  <a:latin typeface="Arial Narrow"/>
                  <a:cs typeface="Arial" charset="0"/>
                </a:rPr>
                <a:t>for panning and resizing</a:t>
              </a: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b="1" noProof="1">
                  <a:solidFill>
                    <a:srgbClr val="677578">
                      <a:lumMod val="75000"/>
                    </a:srgbClr>
                  </a:solidFill>
                  <a:latin typeface="Arial Narrow"/>
                  <a:cs typeface="Arial" charset="0"/>
                </a:rPr>
                <a:t>3. </a:t>
              </a:r>
              <a:r>
                <a:rPr lang="en-GB" sz="748"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2"/>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Picture right screen</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Picture slide, half page with text on the left</a:t>
            </a:r>
          </a:p>
        </p:txBody>
      </p:sp>
      <p:sp>
        <p:nvSpPr>
          <p:cNvPr id="22" name="Title 1"/>
          <p:cNvSpPr>
            <a:spLocks noGrp="1"/>
          </p:cNvSpPr>
          <p:nvPr>
            <p:ph type="title" hasCustomPrompt="1"/>
          </p:nvPr>
        </p:nvSpPr>
        <p:spPr>
          <a:xfrm>
            <a:off x="403269" y="421207"/>
            <a:ext cx="3968793" cy="728133"/>
          </a:xfrm>
          <a:prstGeom prst="rect">
            <a:avLst/>
          </a:prstGeom>
        </p:spPr>
        <p:txBody>
          <a:bodyPr vert="horz"/>
          <a:lstStyle>
            <a:lvl1pPr rtl="0">
              <a:defRPr/>
            </a:lvl1pPr>
          </a:lstStyle>
          <a:p>
            <a:r>
              <a:rPr lang="en-GB" dirty="0"/>
              <a:t>Click to add title</a:t>
            </a:r>
          </a:p>
        </p:txBody>
      </p:sp>
      <p:sp>
        <p:nvSpPr>
          <p:cNvPr id="23" name="Subtitle 2"/>
          <p:cNvSpPr>
            <a:spLocks noGrp="1"/>
          </p:cNvSpPr>
          <p:nvPr>
            <p:ph type="subTitle" idx="1" hasCustomPrompt="1"/>
          </p:nvPr>
        </p:nvSpPr>
        <p:spPr>
          <a:xfrm>
            <a:off x="405015" y="874884"/>
            <a:ext cx="3968793"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1" name="Pladsholder til tekst 5"/>
          <p:cNvSpPr>
            <a:spLocks noGrp="1"/>
          </p:cNvSpPr>
          <p:nvPr>
            <p:ph type="body" sz="quarter" idx="16" hasCustomPrompt="1"/>
          </p:nvPr>
        </p:nvSpPr>
        <p:spPr>
          <a:xfrm>
            <a:off x="405015" y="1533441"/>
            <a:ext cx="3968793"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667" indent="-159167"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70552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eft 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B81F2AD-0026-4144-BE5E-127BF705A979}"/>
              </a:ext>
            </a:extLst>
          </p:cNvPr>
          <p:cNvGraphicFramePr>
            <a:graphicFrameLocks noChangeAspect="1"/>
          </p:cNvGraphicFramePr>
          <p:nvPr userDrawn="1">
            <p:custDataLst>
              <p:tags r:id="rId1"/>
            </p:custDataLst>
            <p:extLst>
              <p:ext uri="{D42A27DB-BD31-4B8C-83A1-F6EECF244321}">
                <p14:modId xmlns:p14="http://schemas.microsoft.com/office/powerpoint/2010/main" val="3066538984"/>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6B81F2AD-0026-4144-BE5E-127BF705A979}"/>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5E88E5-E810-4897-98F8-A70F05A58E56}"/>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9" name="Pladsholder til billede 1"/>
          <p:cNvSpPr>
            <a:spLocks noGrp="1"/>
          </p:cNvSpPr>
          <p:nvPr>
            <p:ph type="pic" sz="quarter" idx="20" hasCustomPrompt="1"/>
          </p:nvPr>
        </p:nvSpPr>
        <p:spPr>
          <a:xfrm>
            <a:off x="-817" y="0"/>
            <a:ext cx="4377046" cy="6171169"/>
          </a:xfrm>
          <a:noFill/>
          <a:ln>
            <a:noFill/>
          </a:ln>
        </p:spPr>
        <p:txBody>
          <a:bodyPr tIns="627206" anchor="ctr" anchorCtr="0"/>
          <a:lstStyle>
            <a:lvl1pPr marL="0" marR="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lang="da-DK" sz="952"/>
            </a:lvl1pPr>
          </a:lstStyle>
          <a:p>
            <a:pPr marL="0" marR="0" lvl="0" indent="0" algn="ctr" defTabSz="67726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5"/>
            <a:ext cx="1569763" cy="5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8" b="1" noProof="1">
                <a:solidFill>
                  <a:srgbClr val="677578">
                    <a:lumMod val="75000"/>
                  </a:srgbClr>
                </a:solidFill>
                <a:latin typeface="Arial Narrow"/>
                <a:cs typeface="Arial" charset="0"/>
              </a:rPr>
              <a:t>1. </a:t>
            </a:r>
            <a:r>
              <a:rPr lang="en-GB" altLang="da-DK" sz="748"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8" b="1" noProof="1">
                <a:solidFill>
                  <a:srgbClr val="677578">
                    <a:lumMod val="75000"/>
                  </a:srgbClr>
                </a:solidFill>
                <a:latin typeface="Arial Narrow"/>
                <a:cs typeface="Arial" charset="0"/>
              </a:rPr>
              <a:t>2. </a:t>
            </a:r>
            <a:r>
              <a:rPr lang="en-GB" altLang="da-DK" sz="748" noProof="1">
                <a:solidFill>
                  <a:srgbClr val="677578">
                    <a:lumMod val="75000"/>
                  </a:srgbClr>
                </a:solidFill>
                <a:latin typeface="Arial Narrow"/>
                <a:cs typeface="Arial" charset="0"/>
              </a:rPr>
              <a:t>Choose between the colours blue R0 G141 B177 and</a:t>
            </a:r>
            <a:br>
              <a:rPr lang="en-GB" altLang="da-DK" sz="748" noProof="1">
                <a:solidFill>
                  <a:srgbClr val="677578">
                    <a:lumMod val="75000"/>
                  </a:srgbClr>
                </a:solidFill>
                <a:latin typeface="Arial Narrow"/>
                <a:cs typeface="Arial" charset="0"/>
              </a:rPr>
            </a:br>
            <a:r>
              <a:rPr lang="en-GB" altLang="da-DK" sz="748"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2"/>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28" tIns="33864" rIns="67728" bIns="33864" numCol="1" spcCol="0" rtlCol="0" fromWordArt="0" anchor="ctr" anchorCtr="0" forceAA="0" compatLnSpc="1">
            <a:prstTxWarp prst="textNoShape">
              <a:avLst/>
            </a:prstTxWarp>
            <a:noAutofit/>
          </a:bodyPr>
          <a:lstStyle/>
          <a:p>
            <a:pPr algn="ctr" defTabSz="677268" rtl="0"/>
            <a:endParaRPr lang="en-GB" sz="1156" dirty="0">
              <a:solidFill>
                <a:srgbClr val="1E2F39"/>
              </a:solidFill>
            </a:endParaRPr>
          </a:p>
        </p:txBody>
      </p:sp>
      <p:grpSp>
        <p:nvGrpSpPr>
          <p:cNvPr id="2" name="Group 1"/>
          <p:cNvGrpSpPr/>
          <p:nvPr userDrawn="1"/>
        </p:nvGrpSpPr>
        <p:grpSpPr>
          <a:xfrm>
            <a:off x="-1345101" y="3909970"/>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268" rtl="0">
                <a:defRPr/>
              </a:pPr>
              <a:endParaRPr lang="en-GB" sz="1632" dirty="0">
                <a:solidFill>
                  <a:srgbClr val="1E2F39"/>
                </a:solidFill>
              </a:endParaRPr>
            </a:p>
          </p:txBody>
        </p:sp>
      </p:grpSp>
      <p:grpSp>
        <p:nvGrpSpPr>
          <p:cNvPr id="25" name="Group 24"/>
          <p:cNvGrpSpPr/>
          <p:nvPr userDrawn="1"/>
        </p:nvGrpSpPr>
        <p:grpSpPr>
          <a:xfrm>
            <a:off x="9253625" y="2383573"/>
            <a:ext cx="1538027" cy="1037651"/>
            <a:chOff x="10821600" y="2628000"/>
            <a:chExt cx="1798638" cy="1144058"/>
          </a:xfrm>
        </p:grpSpPr>
        <p:sp>
          <p:nvSpPr>
            <p:cNvPr id="26" name="TextBox 17"/>
            <p:cNvSpPr txBox="1">
              <a:spLocks noChangeArrowheads="1"/>
            </p:cNvSpPr>
            <p:nvPr userDrawn="1"/>
          </p:nvSpPr>
          <p:spPr bwMode="auto">
            <a:xfrm>
              <a:off x="10821600" y="2628000"/>
              <a:ext cx="1798638" cy="11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279" rtl="0" eaLnBrk="1" hangingPunct="1">
                <a:spcBef>
                  <a:spcPct val="0"/>
                </a:spcBef>
                <a:buFontTx/>
                <a:buNone/>
                <a:defRPr/>
              </a:pPr>
              <a:r>
                <a:rPr lang="en-GB" sz="748" b="1" noProof="1">
                  <a:solidFill>
                    <a:srgbClr val="677578">
                      <a:lumMod val="75000"/>
                    </a:srgbClr>
                  </a:solidFill>
                  <a:latin typeface="Arial Narrow"/>
                  <a:cs typeface="Arial" charset="0"/>
                </a:rPr>
                <a:t>Resize, zoom or pan picture</a:t>
              </a:r>
            </a:p>
            <a:p>
              <a:pPr defTabSz="677268" rtl="0">
                <a:spcBef>
                  <a:spcPts val="0"/>
                </a:spcBef>
                <a:buFont typeface="+mj-lt"/>
                <a:buNone/>
                <a:defRPr/>
              </a:pPr>
              <a:r>
                <a:rPr lang="en-GB" sz="748"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8" noProof="1">
                  <a:solidFill>
                    <a:srgbClr val="677578">
                      <a:lumMod val="75000"/>
                    </a:srgbClr>
                  </a:solidFill>
                  <a:latin typeface="Arial Narrow"/>
                  <a:cs typeface="Arial" charset="0"/>
                </a:rPr>
                <a:t>Click on picture to activate </a:t>
              </a:r>
              <a:r>
                <a:rPr lang="en-GB" sz="748" b="1" noProof="1">
                  <a:solidFill>
                    <a:srgbClr val="677578">
                      <a:lumMod val="75000"/>
                    </a:srgbClr>
                  </a:solidFill>
                  <a:latin typeface="Arial Narrow"/>
                  <a:cs typeface="Arial" charset="0"/>
                </a:rPr>
                <a:t>Picture-tool</a:t>
              </a:r>
              <a:r>
                <a:rPr lang="en-GB" sz="748" noProof="1">
                  <a:solidFill>
                    <a:srgbClr val="677578">
                      <a:lumMod val="75000"/>
                    </a:srgbClr>
                  </a:solidFill>
                  <a:latin typeface="Arial Narrow"/>
                  <a:cs typeface="Arial" charset="0"/>
                </a:rPr>
                <a:t> in the ribbon</a:t>
              </a:r>
              <a:endParaRPr lang="en-GB" altLang="da-DK" sz="748" dirty="0">
                <a:solidFill>
                  <a:srgbClr val="677578">
                    <a:lumMod val="75000"/>
                  </a:srgbClr>
                </a:solidFill>
                <a:latin typeface="Arial Narrow"/>
                <a:cs typeface="Arial" charset="0"/>
              </a:endParaRPr>
            </a:p>
            <a:p>
              <a:pPr defTabSz="677268" rtl="0" eaLnBrk="1" hangingPunct="1">
                <a:spcBef>
                  <a:spcPct val="0"/>
                </a:spcBef>
                <a:buFontTx/>
                <a:buNone/>
                <a:defRPr/>
              </a:pPr>
              <a:r>
                <a:rPr lang="en-GB" sz="748" b="1" noProof="1">
                  <a:solidFill>
                    <a:srgbClr val="677578">
                      <a:lumMod val="75000"/>
                    </a:srgbClr>
                  </a:solidFill>
                  <a:latin typeface="Arial Narrow"/>
                  <a:cs typeface="Arial" charset="0"/>
                </a:rPr>
                <a:t>2. </a:t>
              </a:r>
              <a:r>
                <a:rPr lang="en-GB" sz="748" noProof="1">
                  <a:solidFill>
                    <a:srgbClr val="677578">
                      <a:lumMod val="75000"/>
                    </a:srgbClr>
                  </a:solidFill>
                  <a:latin typeface="Arial Narrow"/>
                  <a:cs typeface="Arial" charset="0"/>
                </a:rPr>
                <a:t>Use </a:t>
              </a:r>
              <a:r>
                <a:rPr lang="en-GB" sz="748" b="1" noProof="1">
                  <a:solidFill>
                    <a:srgbClr val="677578">
                      <a:lumMod val="75000"/>
                    </a:srgbClr>
                  </a:solidFill>
                  <a:latin typeface="Arial Narrow"/>
                  <a:cs typeface="Arial" charset="0"/>
                </a:rPr>
                <a:t>Crop-Tool</a:t>
              </a: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noProof="1">
                  <a:solidFill>
                    <a:srgbClr val="677578">
                      <a:lumMod val="75000"/>
                    </a:srgbClr>
                  </a:solidFill>
                  <a:latin typeface="Arial Narrow"/>
                  <a:cs typeface="Arial" charset="0"/>
                </a:rPr>
                <a:t>for panning and resizing</a:t>
              </a: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677268" rtl="0" eaLnBrk="1" hangingPunct="1">
                <a:spcBef>
                  <a:spcPct val="0"/>
                </a:spcBef>
                <a:buFontTx/>
                <a:buNone/>
                <a:defRPr/>
              </a:pPr>
              <a:endParaRPr lang="en-GB" sz="748" noProof="1">
                <a:solidFill>
                  <a:srgbClr val="677578">
                    <a:lumMod val="75000"/>
                  </a:srgbClr>
                </a:solidFill>
                <a:latin typeface="Arial Narrow"/>
                <a:cs typeface="Arial" charset="0"/>
              </a:endParaRPr>
            </a:p>
            <a:p>
              <a:pPr defTabSz="829279" rtl="0" eaLnBrk="1" hangingPunct="1">
                <a:spcBef>
                  <a:spcPct val="0"/>
                </a:spcBef>
                <a:buFontTx/>
                <a:buNone/>
                <a:defRPr/>
              </a:pPr>
              <a:r>
                <a:rPr lang="en-GB" sz="748" b="1" noProof="1">
                  <a:solidFill>
                    <a:srgbClr val="677578">
                      <a:lumMod val="75000"/>
                    </a:srgbClr>
                  </a:solidFill>
                  <a:latin typeface="Arial Narrow"/>
                  <a:cs typeface="Arial" charset="0"/>
                </a:rPr>
                <a:t>3. </a:t>
              </a:r>
              <a:r>
                <a:rPr lang="en-GB" sz="748"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2"/>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Picture left screen</a:t>
            </a:r>
          </a:p>
          <a:p>
            <a:pPr algn="r" rtl="0" eaLnBrk="1" hangingPunct="1">
              <a:spcBef>
                <a:spcPct val="0"/>
              </a:spcBef>
              <a:buFontTx/>
              <a:buNone/>
              <a:defRPr/>
            </a:pPr>
            <a:r>
              <a:rPr lang="en-GB" altLang="da-DK" sz="748" noProof="1">
                <a:solidFill>
                  <a:srgbClr val="677578">
                    <a:lumMod val="75000"/>
                  </a:srgbClr>
                </a:solidFill>
                <a:latin typeface="Arial Narrow"/>
                <a:cs typeface="Arial" charset="0"/>
              </a:rPr>
              <a:t>Picture slide, half page with text on the right</a:t>
            </a:r>
          </a:p>
        </p:txBody>
      </p:sp>
      <p:sp>
        <p:nvSpPr>
          <p:cNvPr id="22" name="Title 1"/>
          <p:cNvSpPr>
            <a:spLocks noGrp="1"/>
          </p:cNvSpPr>
          <p:nvPr>
            <p:ph type="title" hasCustomPrompt="1"/>
          </p:nvPr>
        </p:nvSpPr>
        <p:spPr>
          <a:xfrm>
            <a:off x="4776981" y="421207"/>
            <a:ext cx="3968793" cy="728133"/>
          </a:xfrm>
          <a:prstGeom prst="rect">
            <a:avLst/>
          </a:prstGeom>
        </p:spPr>
        <p:txBody>
          <a:bodyPr vert="horz"/>
          <a:lstStyle>
            <a:lvl1pPr rtl="0">
              <a:defRPr/>
            </a:lvl1pPr>
          </a:lstStyle>
          <a:p>
            <a:r>
              <a:rPr lang="en-GB" dirty="0"/>
              <a:t>Click to add title</a:t>
            </a:r>
          </a:p>
        </p:txBody>
      </p:sp>
      <p:sp>
        <p:nvSpPr>
          <p:cNvPr id="23" name="Subtitle 2"/>
          <p:cNvSpPr>
            <a:spLocks noGrp="1"/>
          </p:cNvSpPr>
          <p:nvPr>
            <p:ph type="subTitle" idx="1" hasCustomPrompt="1"/>
          </p:nvPr>
        </p:nvSpPr>
        <p:spPr>
          <a:xfrm>
            <a:off x="4776981" y="874884"/>
            <a:ext cx="3968793"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dirty="0"/>
              <a:t>Click to add subtitle</a:t>
            </a:r>
          </a:p>
        </p:txBody>
      </p:sp>
      <p:sp>
        <p:nvSpPr>
          <p:cNvPr id="31" name="Pladsholder til tekst 5"/>
          <p:cNvSpPr>
            <a:spLocks noGrp="1"/>
          </p:cNvSpPr>
          <p:nvPr>
            <p:ph type="body" sz="quarter" idx="16" hasCustomPrompt="1"/>
          </p:nvPr>
        </p:nvSpPr>
        <p:spPr>
          <a:xfrm>
            <a:off x="4776076" y="1533441"/>
            <a:ext cx="3969698"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667" indent="-159167"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2090867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 ">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031006"/>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43EEF2E-1E64-4706-903C-5398AB59FA9C}"/>
              </a:ext>
            </a:extLst>
          </p:cNvPr>
          <p:cNvSpPr/>
          <p:nvPr userDrawn="1">
            <p:custDataLst>
              <p:tags r:id="rId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17" name="Title 1"/>
          <p:cNvSpPr>
            <a:spLocks noGrp="1"/>
          </p:cNvSpPr>
          <p:nvPr>
            <p:ph type="title" hasCustomPrompt="1"/>
          </p:nvPr>
        </p:nvSpPr>
        <p:spPr>
          <a:xfrm>
            <a:off x="403543" y="421207"/>
            <a:ext cx="8347158" cy="728133"/>
          </a:xfrm>
          <a:prstGeom prst="rect">
            <a:avLst/>
          </a:prstGeom>
        </p:spPr>
        <p:txBody>
          <a:bodyPr vert="horz"/>
          <a:lstStyle>
            <a:lvl1pPr rtl="0">
              <a:defRPr/>
            </a:lvl1pPr>
          </a:lstStyle>
          <a:p>
            <a:r>
              <a:rPr lang="en-GB" noProof="0" dirty="0"/>
              <a:t>Click to add title</a:t>
            </a:r>
          </a:p>
        </p:txBody>
      </p:sp>
      <p:sp>
        <p:nvSpPr>
          <p:cNvPr id="9" name="Subtitle 2"/>
          <p:cNvSpPr>
            <a:spLocks noGrp="1"/>
          </p:cNvSpPr>
          <p:nvPr>
            <p:ph type="subTitle" idx="1" hasCustomPrompt="1"/>
          </p:nvPr>
        </p:nvSpPr>
        <p:spPr>
          <a:xfrm>
            <a:off x="403543" y="874884"/>
            <a:ext cx="8347158" cy="306926"/>
          </a:xfrm>
        </p:spPr>
        <p:txBody>
          <a:bodyPr/>
          <a:lstStyle>
            <a:lvl1pPr marL="0" indent="0" algn="l" rtl="0">
              <a:buNone/>
              <a:defRPr sz="1632" cap="all" baseline="0">
                <a:solidFill>
                  <a:schemeClr val="tx1"/>
                </a:solidFill>
              </a:defRPr>
            </a:lvl1pPr>
            <a:lvl2pPr marL="310987" indent="0" algn="ctr">
              <a:buNone/>
              <a:defRPr>
                <a:solidFill>
                  <a:schemeClr val="tx1">
                    <a:tint val="75000"/>
                  </a:schemeClr>
                </a:solidFill>
              </a:defRPr>
            </a:lvl2pPr>
            <a:lvl3pPr marL="621975" indent="0" algn="ctr">
              <a:buNone/>
              <a:defRPr>
                <a:solidFill>
                  <a:schemeClr val="tx1">
                    <a:tint val="75000"/>
                  </a:schemeClr>
                </a:solidFill>
              </a:defRPr>
            </a:lvl3pPr>
            <a:lvl4pPr marL="932962" indent="0" algn="ctr">
              <a:buNone/>
              <a:defRPr>
                <a:solidFill>
                  <a:schemeClr val="tx1">
                    <a:tint val="75000"/>
                  </a:schemeClr>
                </a:solidFill>
              </a:defRPr>
            </a:lvl4pPr>
            <a:lvl5pPr marL="1243950" indent="0" algn="ctr">
              <a:buNone/>
              <a:defRPr>
                <a:solidFill>
                  <a:schemeClr val="tx1">
                    <a:tint val="75000"/>
                  </a:schemeClr>
                </a:solidFill>
              </a:defRPr>
            </a:lvl5pPr>
            <a:lvl6pPr marL="1554937" indent="0" algn="ctr">
              <a:buNone/>
              <a:defRPr>
                <a:solidFill>
                  <a:schemeClr val="tx1">
                    <a:tint val="75000"/>
                  </a:schemeClr>
                </a:solidFill>
              </a:defRPr>
            </a:lvl6pPr>
            <a:lvl7pPr marL="1865925" indent="0" algn="ctr">
              <a:buNone/>
              <a:defRPr>
                <a:solidFill>
                  <a:schemeClr val="tx1">
                    <a:tint val="75000"/>
                  </a:schemeClr>
                </a:solidFill>
              </a:defRPr>
            </a:lvl7pPr>
            <a:lvl8pPr marL="2176912" indent="0" algn="ctr">
              <a:buNone/>
              <a:defRPr>
                <a:solidFill>
                  <a:schemeClr val="tx1">
                    <a:tint val="75000"/>
                  </a:schemeClr>
                </a:solidFill>
              </a:defRPr>
            </a:lvl8pPr>
            <a:lvl9pPr marL="2487900" indent="0" algn="ctr">
              <a:buNone/>
              <a:defRPr>
                <a:solidFill>
                  <a:schemeClr val="tx1">
                    <a:tint val="75000"/>
                  </a:schemeClr>
                </a:solidFill>
              </a:defRPr>
            </a:lvl9pPr>
          </a:lstStyle>
          <a:p>
            <a:r>
              <a:rPr lang="en-GB" noProof="0" dirty="0"/>
              <a:t>Click to add subtitle</a:t>
            </a:r>
          </a:p>
        </p:txBody>
      </p:sp>
      <p:sp>
        <p:nvSpPr>
          <p:cNvPr id="11" name="Text Placeholder 3"/>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chemeClr val="tx1"/>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10" name="AutoShape 4"/>
          <p:cNvSpPr>
            <a:spLocks/>
          </p:cNvSpPr>
          <p:nvPr userDrawn="1"/>
        </p:nvSpPr>
        <p:spPr bwMode="gray">
          <a:xfrm>
            <a:off x="-2051999" y="1"/>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Heading </a:t>
            </a:r>
            <a:endParaRPr lang="en-GB" altLang="da-DK" sz="748" noProof="1">
              <a:solidFill>
                <a:srgbClr val="677578">
                  <a:lumMod val="75000"/>
                </a:srgbClr>
              </a:solidFill>
              <a:latin typeface="Arial Narrow"/>
              <a:cs typeface="Arial" charset="0"/>
            </a:endParaRPr>
          </a:p>
        </p:txBody>
      </p:sp>
      <p:sp>
        <p:nvSpPr>
          <p:cNvPr id="13" name="AutoShape 4"/>
          <p:cNvSpPr>
            <a:spLocks/>
          </p:cNvSpPr>
          <p:nvPr userDrawn="1"/>
        </p:nvSpPr>
        <p:spPr bwMode="gray">
          <a:xfrm>
            <a:off x="9252520" y="496342"/>
            <a:ext cx="1440161" cy="345287"/>
          </a:xfrm>
          <a:prstGeom prst="rect">
            <a:avLst/>
          </a:prstGeom>
          <a:noFill/>
          <a:ln w="12700" algn="ctr">
            <a:noFill/>
            <a:miter lim="800000"/>
            <a:headEnd/>
            <a:tailEnd/>
          </a:ln>
          <a:effectLst/>
        </p:spPr>
        <p:txBody>
          <a:bodyPr wrap="square" lIns="0" tIns="0" rIns="0" bIns="0">
            <a:spAutoFit/>
          </a:bodyPr>
          <a:lstStyle/>
          <a:p>
            <a:pPr defTabSz="677268" rtl="0">
              <a:defRPr/>
            </a:pPr>
            <a:r>
              <a:rPr lang="en-GB" sz="748" b="1" dirty="0">
                <a:solidFill>
                  <a:srgbClr val="677578">
                    <a:lumMod val="75000"/>
                  </a:srgbClr>
                </a:solidFill>
                <a:cs typeface="Arial" pitchFamily="34" charset="0"/>
              </a:rPr>
              <a:t>Heading</a:t>
            </a:r>
          </a:p>
          <a:p>
            <a:pPr defTabSz="677268" rtl="0">
              <a:buFont typeface="+mj-lt"/>
              <a:buNone/>
              <a:defRPr/>
            </a:pPr>
            <a:r>
              <a:rPr lang="en-GB" sz="748" dirty="0">
                <a:solidFill>
                  <a:srgbClr val="677578">
                    <a:lumMod val="75000"/>
                  </a:srgbClr>
                </a:solidFill>
                <a:cs typeface="Arial" pitchFamily="34" charset="0"/>
              </a:rPr>
              <a:t>If your heading has two lines, delete the text box for the subheading</a:t>
            </a:r>
          </a:p>
        </p:txBody>
      </p:sp>
    </p:spTree>
    <p:extLst>
      <p:ext uri="{BB962C8B-B14F-4D97-AF65-F5344CB8AC3E}">
        <p14:creationId xmlns:p14="http://schemas.microsoft.com/office/powerpoint/2010/main" val="83135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FBAF14-9B11-4F7E-BEC8-AA37D89D1AD8}"/>
              </a:ext>
            </a:extLst>
          </p:cNvPr>
          <p:cNvGraphicFramePr>
            <a:graphicFrameLocks noChangeAspect="1"/>
          </p:cNvGraphicFramePr>
          <p:nvPr userDrawn="1">
            <p:custDataLst>
              <p:tags r:id="rId1"/>
            </p:custDataLst>
            <p:extLst>
              <p:ext uri="{D42A27DB-BD31-4B8C-83A1-F6EECF244321}">
                <p14:modId xmlns:p14="http://schemas.microsoft.com/office/powerpoint/2010/main" val="3986198758"/>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2" name="Object 1" hidden="1">
                        <a:extLst>
                          <a:ext uri="{FF2B5EF4-FFF2-40B4-BE49-F238E27FC236}">
                            <a16:creationId xmlns:a16="http://schemas.microsoft.com/office/drawing/2014/main" id="{28FBAF14-9B11-4F7E-BEC8-AA37D89D1AD8}"/>
                          </a:ext>
                        </a:extLst>
                      </p:cNvPr>
                      <p:cNvPicPr/>
                      <p:nvPr/>
                    </p:nvPicPr>
                    <p:blipFill>
                      <a:blip r:embed="rId4"/>
                      <a:stretch>
                        <a:fillRect/>
                      </a:stretch>
                    </p:blipFill>
                    <p:spPr>
                      <a:xfrm>
                        <a:off x="1358" y="1440"/>
                        <a:ext cx="1358" cy="1440"/>
                      </a:xfrm>
                      <a:prstGeom prst="rect">
                        <a:avLst/>
                      </a:prstGeom>
                    </p:spPr>
                  </p:pic>
                </p:oleObj>
              </mc:Fallback>
            </mc:AlternateContent>
          </a:graphicData>
        </a:graphic>
      </p:graphicFrame>
      <p:sp>
        <p:nvSpPr>
          <p:cNvPr id="6" name="Text Placeholder 1"/>
          <p:cNvSpPr>
            <a:spLocks noGrp="1"/>
          </p:cNvSpPr>
          <p:nvPr>
            <p:ph type="body" sz="quarter" idx="27" hasCustomPrompt="1"/>
          </p:nvPr>
        </p:nvSpPr>
        <p:spPr>
          <a:xfrm>
            <a:off x="788067" y="6458504"/>
            <a:ext cx="3586318" cy="401616"/>
          </a:xfrm>
        </p:spPr>
        <p:txBody>
          <a:bodyPr tIns="36000" anchor="t" anchorCtr="0"/>
          <a:lstStyle>
            <a:lvl1pPr marL="0" indent="0" rtl="0">
              <a:lnSpc>
                <a:spcPct val="83000"/>
              </a:lnSpc>
              <a:spcBef>
                <a:spcPts val="0"/>
              </a:spcBef>
              <a:buNone/>
              <a:defRPr lang="da-DK" sz="612" b="1" kern="1200" spc="-15" baseline="0" dirty="0" smtClean="0">
                <a:solidFill>
                  <a:srgbClr val="FFFFFF"/>
                </a:solidFill>
                <a:latin typeface="+mn-lt"/>
                <a:ea typeface="+mn-ea"/>
                <a:cs typeface="+mn-cs"/>
              </a:defRPr>
            </a:lvl1pPr>
          </a:lstStyle>
          <a:p>
            <a:pPr lvl="0"/>
            <a:r>
              <a:rPr lang="en-GB"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7" name="AutoShape 4"/>
          <p:cNvSpPr>
            <a:spLocks/>
          </p:cNvSpPr>
          <p:nvPr userDrawn="1"/>
        </p:nvSpPr>
        <p:spPr bwMode="gray">
          <a:xfrm>
            <a:off x="-2051999" y="3"/>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rgbClr val="677578">
                    <a:lumMod val="75000"/>
                  </a:srgbClr>
                </a:solidFill>
                <a:latin typeface="Arial Narrow"/>
                <a:cs typeface="Arial" charset="0"/>
              </a:rPr>
              <a:t>Blank</a:t>
            </a:r>
            <a:endParaRPr lang="en-GB" altLang="da-DK" sz="748" noProof="1">
              <a:solidFill>
                <a:srgbClr val="677578">
                  <a:lumMod val="75000"/>
                </a:srgbClr>
              </a:solidFill>
              <a:latin typeface="Arial Narrow"/>
              <a:cs typeface="Arial" charset="0"/>
            </a:endParaRPr>
          </a:p>
        </p:txBody>
      </p:sp>
    </p:spTree>
    <p:extLst>
      <p:ext uri="{BB962C8B-B14F-4D97-AF65-F5344CB8AC3E}">
        <p14:creationId xmlns:p14="http://schemas.microsoft.com/office/powerpoint/2010/main" val="3698759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2622282"/>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p:cNvPicPr/>
                      <p:nvPr/>
                    </p:nvPicPr>
                    <p:blipFill>
                      <a:blip r:embed="rId4"/>
                      <a:stretch>
                        <a:fillRect/>
                      </a:stretch>
                    </p:blipFill>
                    <p:spPr>
                      <a:xfrm>
                        <a:off x="1359" y="1442"/>
                        <a:ext cx="1357" cy="1439"/>
                      </a:xfrm>
                      <a:prstGeom prst="rect">
                        <a:avLst/>
                      </a:prstGeom>
                    </p:spPr>
                  </p:pic>
                </p:oleObj>
              </mc:Fallback>
            </mc:AlternateContent>
          </a:graphicData>
        </a:graphic>
      </p:graphicFrame>
      <p:sp>
        <p:nvSpPr>
          <p:cNvPr id="13" name="Baggrund"/>
          <p:cNvSpPr/>
          <p:nvPr userDrawn="1"/>
        </p:nvSpPr>
        <p:spPr>
          <a:xfrm>
            <a:off x="0" y="1"/>
            <a:ext cx="9144000" cy="6858000"/>
          </a:xfrm>
          <a:prstGeom prst="rect">
            <a:avLst/>
          </a:prstGeom>
          <a:solidFill>
            <a:srgbClr val="1E2F39"/>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lnSpc>
                <a:spcPts val="1600"/>
              </a:lnSpc>
            </a:pPr>
            <a:endParaRPr lang="en-GB" sz="1428" noProof="0" dirty="0">
              <a:solidFill>
                <a:srgbClr val="1E2F39"/>
              </a:solidFill>
            </a:endParaRPr>
          </a:p>
        </p:txBody>
      </p:sp>
      <p:sp>
        <p:nvSpPr>
          <p:cNvPr id="12" name="Titel 1"/>
          <p:cNvSpPr>
            <a:spLocks noGrp="1"/>
          </p:cNvSpPr>
          <p:nvPr>
            <p:ph type="body" sz="quarter" idx="15" hasCustomPrompt="1"/>
          </p:nvPr>
        </p:nvSpPr>
        <p:spPr>
          <a:xfrm>
            <a:off x="403544" y="419957"/>
            <a:ext cx="8349502" cy="3000645"/>
          </a:xfrm>
        </p:spPr>
        <p:txBody>
          <a:bodyPr anchor="b" anchorCtr="1">
            <a:normAutofit/>
          </a:bodyPr>
          <a:lstStyle>
            <a:lvl1pPr marL="0" indent="0" algn="ctr" rtl="0">
              <a:lnSpc>
                <a:spcPct val="100000"/>
              </a:lnSpc>
              <a:spcBef>
                <a:spcPts val="0"/>
              </a:spcBef>
              <a:spcAft>
                <a:spcPts val="0"/>
              </a:spcAft>
              <a:buNone/>
              <a:defRPr lang="da-DK" sz="5782" b="1" kern="1200" cap="all" spc="-184" baseline="0" dirty="0">
                <a:solidFill>
                  <a:schemeClr val="bg2"/>
                </a:solidFill>
                <a:latin typeface="+mj-lt"/>
                <a:ea typeface="+mj-ea"/>
                <a:cs typeface="+mj-cs"/>
              </a:defRPr>
            </a:lvl1pPr>
          </a:lstStyle>
          <a:p>
            <a:pPr lvl="0"/>
            <a:r>
              <a:rPr lang="en-GB" noProof="0" dirty="0"/>
              <a:t>Click to add title</a:t>
            </a:r>
          </a:p>
        </p:txBody>
      </p:sp>
      <p:sp>
        <p:nvSpPr>
          <p:cNvPr id="11" name="Undertitel 2"/>
          <p:cNvSpPr>
            <a:spLocks noGrp="1"/>
          </p:cNvSpPr>
          <p:nvPr>
            <p:ph type="body" sz="quarter" idx="13" hasCustomPrompt="1"/>
          </p:nvPr>
        </p:nvSpPr>
        <p:spPr>
          <a:xfrm>
            <a:off x="403544" y="3605076"/>
            <a:ext cx="8349502" cy="288000"/>
          </a:xfrm>
        </p:spPr>
        <p:txBody>
          <a:bodyPr anchor="ctr"/>
          <a:lstStyle>
            <a:lvl1pPr marL="0" indent="0" algn="ctr" rtl="0">
              <a:spcBef>
                <a:spcPts val="816"/>
              </a:spcBef>
              <a:buNone/>
              <a:defRPr lang="da-DK" sz="1088" b="1" kern="1200" cap="all" spc="-7" baseline="0" dirty="0">
                <a:solidFill>
                  <a:schemeClr val="bg1"/>
                </a:solidFill>
                <a:latin typeface="+mn-lt"/>
                <a:ea typeface="+mn-ea"/>
                <a:cs typeface="+mn-cs"/>
              </a:defRPr>
            </a:lvl1pPr>
          </a:lstStyle>
          <a:p>
            <a:pPr lvl="0"/>
            <a:r>
              <a:rPr lang="en-GB" noProof="0" dirty="0"/>
              <a:t>Click to add subtitle</a:t>
            </a:r>
          </a:p>
        </p:txBody>
      </p:sp>
      <p:sp>
        <p:nvSpPr>
          <p:cNvPr id="15" name="Undertitel 3"/>
          <p:cNvSpPr>
            <a:spLocks noGrp="1"/>
          </p:cNvSpPr>
          <p:nvPr>
            <p:ph type="body" sz="quarter" idx="14" hasCustomPrompt="1"/>
          </p:nvPr>
        </p:nvSpPr>
        <p:spPr>
          <a:xfrm>
            <a:off x="403544" y="4016450"/>
            <a:ext cx="8349502" cy="448831"/>
          </a:xfrm>
        </p:spPr>
        <p:txBody>
          <a:bodyPr anchor="ctr"/>
          <a:lstStyle>
            <a:lvl1pPr marL="0" indent="0" algn="ctr" rtl="0">
              <a:spcBef>
                <a:spcPts val="0"/>
              </a:spcBef>
              <a:buNone/>
              <a:defRPr lang="da-DK" sz="816" b="1" i="1" kern="1200" cap="none" spc="-7" baseline="0" dirty="0">
                <a:solidFill>
                  <a:schemeClr val="bg1"/>
                </a:solidFill>
                <a:latin typeface="Georgia" panose="02040502050405020303" pitchFamily="18" charset="0"/>
                <a:ea typeface="+mn-ea"/>
                <a:cs typeface="+mn-cs"/>
              </a:defRPr>
            </a:lvl1pPr>
          </a:lstStyle>
          <a:p>
            <a:pPr lvl="0"/>
            <a:r>
              <a:rPr lang="en-GB" noProof="0" dirty="0"/>
              <a:t>Click to add </a:t>
            </a:r>
            <a:r>
              <a:rPr lang="en-GB" noProof="0" dirty="0">
                <a:effectLst/>
              </a:rPr>
              <a:t>date and sender. </a:t>
            </a:r>
            <a:br>
              <a:rPr lang="en-GB" noProof="0" dirty="0">
                <a:effectLst/>
              </a:rPr>
            </a:br>
            <a:r>
              <a:rPr lang="en-GB" noProof="0" dirty="0">
                <a:effectLst/>
              </a:rPr>
              <a:t>Example of date:  Danish: 28. marts 20xx or English: 28 March 20xx</a:t>
            </a:r>
            <a:endParaRPr lang="en-GB" noProof="0" dirty="0"/>
          </a:p>
        </p:txBody>
      </p:sp>
      <p:sp>
        <p:nvSpPr>
          <p:cNvPr id="17" name="AutoShape 4"/>
          <p:cNvSpPr>
            <a:spLocks/>
          </p:cNvSpPr>
          <p:nvPr userDrawn="1"/>
        </p:nvSpPr>
        <p:spPr bwMode="gray">
          <a:xfrm>
            <a:off x="9252519" y="6403418"/>
            <a:ext cx="1836000"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charset="0"/>
              </a:rPr>
              <a:t>To view</a:t>
            </a:r>
            <a:r>
              <a:rPr lang="en-GB" sz="748" b="1" kern="1200" baseline="0" noProof="0" dirty="0">
                <a:solidFill>
                  <a:schemeClr val="tx2">
                    <a:lumMod val="75000"/>
                  </a:schemeClr>
                </a:solidFill>
                <a:latin typeface="+mn-lt"/>
                <a:ea typeface="+mn-ea"/>
                <a:cs typeface="Arial" charset="0"/>
              </a:rPr>
              <a:t> d</a:t>
            </a:r>
            <a:r>
              <a:rPr lang="en-GB" sz="748" b="1" kern="1200" noProof="0" dirty="0">
                <a:solidFill>
                  <a:schemeClr val="tx2">
                    <a:lumMod val="75000"/>
                  </a:schemeClr>
                </a:solidFill>
                <a:latin typeface="+mn-lt"/>
                <a:ea typeface="+mn-ea"/>
                <a:cs typeface="Arial" charset="0"/>
              </a:rPr>
              <a:t>rawing guides</a:t>
            </a:r>
          </a:p>
          <a:p>
            <a:pPr algn="l" rtl="0">
              <a:spcBef>
                <a:spcPts val="0"/>
              </a:spcBef>
              <a:defRPr/>
            </a:pPr>
            <a:r>
              <a:rPr lang="en-GB" sz="748" b="1" kern="1200" noProof="0" dirty="0">
                <a:solidFill>
                  <a:schemeClr val="tx2">
                    <a:lumMod val="75000"/>
                  </a:schemeClr>
                </a:solidFill>
                <a:latin typeface="+mn-lt"/>
                <a:ea typeface="+mn-ea"/>
                <a:cs typeface="Arial" charset="0"/>
              </a:rPr>
              <a:t>1. </a:t>
            </a:r>
            <a:r>
              <a:rPr lang="en-GB" sz="748" kern="1200" noProof="0" dirty="0">
                <a:solidFill>
                  <a:schemeClr val="tx2">
                    <a:lumMod val="75000"/>
                  </a:schemeClr>
                </a:solidFill>
                <a:latin typeface="+mn-lt"/>
                <a:ea typeface="+mn-ea"/>
                <a:cs typeface="Arial" charset="0"/>
              </a:rPr>
              <a:t>Click </a:t>
            </a:r>
            <a:r>
              <a:rPr lang="en-GB" sz="748" b="1" kern="1200" noProof="0" dirty="0">
                <a:solidFill>
                  <a:schemeClr val="tx2">
                    <a:lumMod val="75000"/>
                  </a:schemeClr>
                </a:solidFill>
                <a:latin typeface="+mn-lt"/>
                <a:ea typeface="+mn-ea"/>
                <a:cs typeface="Arial" charset="0"/>
              </a:rPr>
              <a:t>View</a:t>
            </a:r>
            <a:r>
              <a:rPr lang="en-GB" sz="748" kern="1200" noProof="0" dirty="0">
                <a:solidFill>
                  <a:schemeClr val="tx2">
                    <a:lumMod val="75000"/>
                  </a:schemeClr>
                </a:solidFill>
                <a:latin typeface="+mn-lt"/>
                <a:ea typeface="+mn-ea"/>
                <a:cs typeface="Arial" charset="0"/>
              </a:rPr>
              <a:t> tab</a:t>
            </a:r>
          </a:p>
          <a:p>
            <a:pPr marL="0" indent="0" algn="l" rtl="0">
              <a:spcBef>
                <a:spcPts val="0"/>
              </a:spcBef>
              <a:buFont typeface="+mj-lt"/>
              <a:buNone/>
              <a:defRPr/>
            </a:pPr>
            <a:r>
              <a:rPr lang="en-GB" sz="748" b="1" kern="1200" noProof="0" dirty="0">
                <a:solidFill>
                  <a:schemeClr val="tx2">
                    <a:lumMod val="75000"/>
                  </a:schemeClr>
                </a:solidFill>
                <a:latin typeface="+mn-lt"/>
                <a:ea typeface="+mn-ea"/>
                <a:cs typeface="Arial" charset="0"/>
              </a:rPr>
              <a:t>2. </a:t>
            </a:r>
            <a:r>
              <a:rPr lang="en-GB" sz="748" b="0" kern="1200" noProof="0" dirty="0">
                <a:solidFill>
                  <a:schemeClr val="tx2">
                    <a:lumMod val="75000"/>
                  </a:schemeClr>
                </a:solidFill>
                <a:latin typeface="+mn-lt"/>
                <a:ea typeface="+mn-ea"/>
                <a:cs typeface="Arial" charset="0"/>
              </a:rPr>
              <a:t>S</a:t>
            </a:r>
            <a:r>
              <a:rPr lang="en-GB" sz="748" kern="1200" noProof="0" dirty="0">
                <a:solidFill>
                  <a:schemeClr val="tx2">
                    <a:lumMod val="75000"/>
                  </a:schemeClr>
                </a:solidFill>
                <a:latin typeface="+mn-lt"/>
                <a:ea typeface="+mn-ea"/>
                <a:cs typeface="Arial" charset="0"/>
              </a:rPr>
              <a:t>elect </a:t>
            </a:r>
            <a:r>
              <a:rPr lang="en-GB" sz="748" b="1" kern="1200" noProof="0" dirty="0">
                <a:solidFill>
                  <a:schemeClr val="tx2">
                    <a:lumMod val="75000"/>
                  </a:schemeClr>
                </a:solidFill>
                <a:latin typeface="+mn-lt"/>
                <a:ea typeface="+mn-ea"/>
                <a:cs typeface="Arial" charset="0"/>
              </a:rPr>
              <a:t>Gridlines</a:t>
            </a:r>
            <a:r>
              <a:rPr lang="en-GB" sz="748" kern="1200" noProof="0" dirty="0">
                <a:solidFill>
                  <a:schemeClr val="tx2">
                    <a:lumMod val="75000"/>
                  </a:schemeClr>
                </a:solidFill>
                <a:latin typeface="+mn-lt"/>
                <a:ea typeface="+mn-ea"/>
                <a:cs typeface="Arial" charset="0"/>
              </a:rPr>
              <a:t> and/or </a:t>
            </a:r>
            <a:r>
              <a:rPr lang="en-GB" sz="748" b="1" kern="1200" noProof="0" dirty="0">
                <a:solidFill>
                  <a:schemeClr val="tx2">
                    <a:lumMod val="75000"/>
                  </a:schemeClr>
                </a:solidFill>
                <a:latin typeface="+mn-lt"/>
                <a:ea typeface="+mn-ea"/>
                <a:cs typeface="Arial" charset="0"/>
              </a:rPr>
              <a:t>Guides</a:t>
            </a:r>
            <a:endParaRPr lang="en-GB" sz="748" noProof="0" dirty="0">
              <a:solidFill>
                <a:schemeClr val="tx1">
                  <a:lumMod val="65000"/>
                  <a:lumOff val="35000"/>
                </a:schemeClr>
              </a:solidFill>
              <a:cs typeface="Arial" pitchFamily="34" charset="0"/>
            </a:endParaRPr>
          </a:p>
        </p:txBody>
      </p:sp>
      <p:sp>
        <p:nvSpPr>
          <p:cNvPr id="27" name="AutoShape 4"/>
          <p:cNvSpPr>
            <a:spLocks/>
          </p:cNvSpPr>
          <p:nvPr userDrawn="1"/>
        </p:nvSpPr>
        <p:spPr bwMode="gray">
          <a:xfrm>
            <a:off x="-1493536" y="3486712"/>
            <a:ext cx="1304011" cy="4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0" dirty="0">
                <a:solidFill>
                  <a:schemeClr val="tx2">
                    <a:lumMod val="75000"/>
                  </a:schemeClr>
                </a:solidFill>
                <a:latin typeface="+mn-lt"/>
                <a:ea typeface="+mn-ea"/>
                <a:cs typeface="Arial" charset="0"/>
              </a:rPr>
              <a:t>Colour theme for the title</a:t>
            </a:r>
          </a:p>
          <a:p>
            <a:pPr algn="r" rtl="0" eaLnBrk="1" hangingPunct="1">
              <a:spcBef>
                <a:spcPct val="0"/>
              </a:spcBef>
              <a:buFontTx/>
              <a:buNone/>
            </a:pPr>
            <a:r>
              <a:rPr lang="en-GB" altLang="da-DK" sz="748" kern="1200" noProof="0" dirty="0">
                <a:solidFill>
                  <a:schemeClr val="tx2">
                    <a:lumMod val="75000"/>
                  </a:schemeClr>
                </a:solidFill>
                <a:latin typeface="+mn-lt"/>
                <a:ea typeface="+mn-ea"/>
                <a:cs typeface="Arial" charset="0"/>
              </a:rPr>
              <a:t>Choose between</a:t>
            </a:r>
            <a:r>
              <a:rPr lang="en-GB" altLang="da-DK" sz="748" kern="1200" baseline="0" noProof="0" dirty="0">
                <a:solidFill>
                  <a:schemeClr val="tx2">
                    <a:lumMod val="75000"/>
                  </a:schemeClr>
                </a:solidFill>
                <a:latin typeface="+mn-lt"/>
                <a:ea typeface="+mn-ea"/>
                <a:cs typeface="Arial" charset="0"/>
              </a:rPr>
              <a:t> </a:t>
            </a:r>
            <a:r>
              <a:rPr lang="en-GB" altLang="da-DK" sz="748" kern="1200" noProof="0" dirty="0">
                <a:solidFill>
                  <a:schemeClr val="tx2">
                    <a:lumMod val="75000"/>
                  </a:schemeClr>
                </a:solidFill>
                <a:latin typeface="+mn-lt"/>
                <a:ea typeface="+mn-ea"/>
                <a:cs typeface="Arial" charset="0"/>
              </a:rPr>
              <a:t>blue</a:t>
            </a:r>
          </a:p>
          <a:p>
            <a:pPr algn="r" rtl="0" eaLnBrk="1" hangingPunct="1">
              <a:spcBef>
                <a:spcPct val="0"/>
              </a:spcBef>
              <a:buFontTx/>
              <a:buNone/>
            </a:pPr>
            <a:r>
              <a:rPr lang="en-GB" altLang="da-DK" sz="748" kern="1200" noProof="0" dirty="0">
                <a:solidFill>
                  <a:schemeClr val="tx2">
                    <a:lumMod val="75000"/>
                  </a:schemeClr>
                </a:solidFill>
                <a:latin typeface="+mn-lt"/>
                <a:ea typeface="+mn-ea"/>
                <a:cs typeface="Arial" charset="0"/>
              </a:rPr>
              <a:t>R0 G141 B177 </a:t>
            </a:r>
            <a:br>
              <a:rPr lang="en-GB" altLang="da-DK" sz="748" kern="1200" noProof="0" dirty="0">
                <a:solidFill>
                  <a:schemeClr val="tx2">
                    <a:lumMod val="75000"/>
                  </a:schemeClr>
                </a:solidFill>
                <a:latin typeface="+mn-lt"/>
                <a:ea typeface="+mn-ea"/>
                <a:cs typeface="Arial" charset="0"/>
              </a:rPr>
            </a:br>
            <a:r>
              <a:rPr lang="en-GB" altLang="da-DK" sz="748" kern="1200" noProof="0" dirty="0">
                <a:solidFill>
                  <a:schemeClr val="tx2">
                    <a:lumMod val="75000"/>
                  </a:schemeClr>
                </a:solidFill>
                <a:latin typeface="+mn-lt"/>
                <a:ea typeface="+mn-ea"/>
                <a:cs typeface="Arial" charset="0"/>
              </a:rPr>
              <a:t>and orange </a:t>
            </a:r>
            <a:r>
              <a:rPr lang="en-GB" altLang="da-DK" sz="748" kern="1200" baseline="0" noProof="0" dirty="0">
                <a:solidFill>
                  <a:schemeClr val="tx2">
                    <a:lumMod val="75000"/>
                  </a:schemeClr>
                </a:solidFill>
                <a:latin typeface="+mn-lt"/>
                <a:ea typeface="+mn-ea"/>
                <a:cs typeface="Arial" charset="0"/>
              </a:rPr>
              <a:t>R246 G158 B0</a:t>
            </a:r>
            <a:endParaRPr lang="en-GB" altLang="da-DK" sz="748" noProof="0" dirty="0">
              <a:solidFill>
                <a:schemeClr val="tx2">
                  <a:lumMod val="75000"/>
                </a:schemeClr>
              </a:solidFill>
              <a:cs typeface="Arial" charset="0"/>
            </a:endParaRPr>
          </a:p>
        </p:txBody>
      </p:sp>
      <p:sp>
        <p:nvSpPr>
          <p:cNvPr id="28" name="Rektangel 10"/>
          <p:cNvSpPr/>
          <p:nvPr userDrawn="1"/>
        </p:nvSpPr>
        <p:spPr>
          <a:xfrm>
            <a:off x="-168795" y="3969821"/>
            <a:ext cx="61568" cy="9795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33" tIns="31066" rIns="62133" bIns="31066" numCol="1" spcCol="0" rtlCol="0" fromWordArt="0" anchor="ctr" anchorCtr="0" forceAA="0" compatLnSpc="1">
            <a:prstTxWarp prst="textNoShape">
              <a:avLst/>
            </a:prstTxWarp>
            <a:noAutofit/>
          </a:bodyPr>
          <a:lstStyle/>
          <a:p>
            <a:pPr algn="ctr" rtl="0"/>
            <a:endParaRPr lang="en-GB" sz="1088" noProof="0" dirty="0"/>
          </a:p>
        </p:txBody>
      </p:sp>
      <p:sp>
        <p:nvSpPr>
          <p:cNvPr id="31" name="Rektangel 11"/>
          <p:cNvSpPr/>
          <p:nvPr userDrawn="1"/>
        </p:nvSpPr>
        <p:spPr>
          <a:xfrm>
            <a:off x="-168795" y="3826635"/>
            <a:ext cx="61568" cy="97955"/>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33" tIns="31066" rIns="62133" bIns="31066" numCol="1" spcCol="0" rtlCol="0" fromWordArt="0" anchor="ctr" anchorCtr="0" forceAA="0" compatLnSpc="1">
            <a:prstTxWarp prst="textNoShape">
              <a:avLst/>
            </a:prstTxWarp>
            <a:noAutofit/>
          </a:bodyPr>
          <a:lstStyle/>
          <a:p>
            <a:pPr algn="ctr" rtl="0"/>
            <a:endParaRPr lang="en-GB" sz="1088" noProof="0" dirty="0"/>
          </a:p>
        </p:txBody>
      </p:sp>
      <p:grpSp>
        <p:nvGrpSpPr>
          <p:cNvPr id="32" name="Group 31"/>
          <p:cNvGrpSpPr/>
          <p:nvPr userDrawn="1"/>
        </p:nvGrpSpPr>
        <p:grpSpPr>
          <a:xfrm>
            <a:off x="-1328841" y="4152237"/>
            <a:ext cx="1139003" cy="485980"/>
            <a:chOff x="-1591631" y="4035546"/>
            <a:chExt cx="1332000" cy="535816"/>
          </a:xfrm>
        </p:grpSpPr>
        <p:pic>
          <p:nvPicPr>
            <p:cNvPr id="33"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91631" y="4035546"/>
              <a:ext cx="1332000" cy="53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ounded Rectangle 43"/>
            <p:cNvSpPr/>
            <p:nvPr userDrawn="1"/>
          </p:nvSpPr>
          <p:spPr>
            <a:xfrm>
              <a:off x="-509655" y="4285820"/>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noProof="0" dirty="0"/>
            </a:p>
          </p:txBody>
        </p:sp>
      </p:grpSp>
      <p:grpSp>
        <p:nvGrpSpPr>
          <p:cNvPr id="35" name="Group 34"/>
          <p:cNvGrpSpPr/>
          <p:nvPr userDrawn="1"/>
        </p:nvGrpSpPr>
        <p:grpSpPr>
          <a:xfrm>
            <a:off x="-1328841" y="4712384"/>
            <a:ext cx="1139003" cy="1427769"/>
            <a:chOff x="-1591631" y="4653138"/>
            <a:chExt cx="1332000" cy="1574181"/>
          </a:xfrm>
        </p:grpSpPr>
        <p:pic>
          <p:nvPicPr>
            <p:cNvPr id="36"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43"/>
            <p:cNvSpPr/>
            <p:nvPr userDrawn="1"/>
          </p:nvSpPr>
          <p:spPr>
            <a:xfrm>
              <a:off x="-1065078"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noProof="0" dirty="0"/>
            </a:p>
          </p:txBody>
        </p:sp>
        <p:sp>
          <p:nvSpPr>
            <p:cNvPr id="38"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noProof="0" dirty="0"/>
            </a:p>
          </p:txBody>
        </p:sp>
      </p:grpSp>
      <p:sp>
        <p:nvSpPr>
          <p:cNvPr id="21" name="AutoShape 4"/>
          <p:cNvSpPr>
            <a:spLocks/>
          </p:cNvSpPr>
          <p:nvPr userDrawn="1"/>
        </p:nvSpPr>
        <p:spPr bwMode="gray">
          <a:xfrm>
            <a:off x="-2051999" y="6"/>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0" dirty="0">
                <a:solidFill>
                  <a:schemeClr val="tx2">
                    <a:lumMod val="75000"/>
                  </a:schemeClr>
                </a:solidFill>
                <a:latin typeface="+mn-lt"/>
                <a:cs typeface="Arial" charset="0"/>
              </a:rPr>
              <a:t>Front page Blue</a:t>
            </a:r>
          </a:p>
        </p:txBody>
      </p:sp>
      <p:pic>
        <p:nvPicPr>
          <p:cNvPr id="3" name="Picture 2">
            <a:extLst>
              <a:ext uri="{FF2B5EF4-FFF2-40B4-BE49-F238E27FC236}">
                <a16:creationId xmlns:a16="http://schemas.microsoft.com/office/drawing/2014/main" id="{CAD913B5-5602-4C70-9784-FDE717A1C517}"/>
              </a:ext>
            </a:extLst>
          </p:cNvPr>
          <p:cNvPicPr>
            <a:picLocks noChangeAspect="1"/>
          </p:cNvPicPr>
          <p:nvPr userDrawn="1"/>
        </p:nvPicPr>
        <p:blipFill>
          <a:blip r:embed="rId7"/>
          <a:srcRect/>
          <a:stretch/>
        </p:blipFill>
        <p:spPr>
          <a:xfrm>
            <a:off x="-2051984" y="192939"/>
            <a:ext cx="1943894" cy="1458567"/>
          </a:xfrm>
          <a:prstGeom prst="rect">
            <a:avLst/>
          </a:prstGeom>
        </p:spPr>
      </p:pic>
      <p:pic>
        <p:nvPicPr>
          <p:cNvPr id="4" name="Picture 3">
            <a:extLst>
              <a:ext uri="{FF2B5EF4-FFF2-40B4-BE49-F238E27FC236}">
                <a16:creationId xmlns:a16="http://schemas.microsoft.com/office/drawing/2014/main" id="{31E47DCF-4BAD-4320-9DAB-ACF04D9B0E1B}"/>
              </a:ext>
            </a:extLst>
          </p:cNvPr>
          <p:cNvPicPr>
            <a:picLocks noChangeAspect="1"/>
          </p:cNvPicPr>
          <p:nvPr userDrawn="1"/>
        </p:nvPicPr>
        <p:blipFill>
          <a:blip r:embed="rId8"/>
          <a:srcRect/>
          <a:stretch/>
        </p:blipFill>
        <p:spPr>
          <a:xfrm>
            <a:off x="-2051994" y="1728272"/>
            <a:ext cx="1943933" cy="1453373"/>
          </a:xfrm>
          <a:prstGeom prst="rect">
            <a:avLst/>
          </a:prstGeom>
        </p:spPr>
      </p:pic>
      <p:pic>
        <p:nvPicPr>
          <p:cNvPr id="40" name="Picture 39">
            <a:extLst>
              <a:ext uri="{FF2B5EF4-FFF2-40B4-BE49-F238E27FC236}">
                <a16:creationId xmlns:a16="http://schemas.microsoft.com/office/drawing/2014/main" id="{3F47E4C4-3D22-42CC-87C1-222F87EDC465}"/>
              </a:ext>
            </a:extLst>
          </p:cNvPr>
          <p:cNvPicPr>
            <a:picLocks noChangeAspect="1"/>
          </p:cNvPicPr>
          <p:nvPr userDrawn="1"/>
        </p:nvPicPr>
        <p:blipFill>
          <a:blip r:embed="rId9"/>
          <a:srcRect/>
          <a:stretch/>
        </p:blipFill>
        <p:spPr>
          <a:xfrm>
            <a:off x="4157802" y="5763319"/>
            <a:ext cx="826952" cy="1093832"/>
          </a:xfrm>
          <a:prstGeom prst="rect">
            <a:avLst/>
          </a:prstGeom>
        </p:spPr>
      </p:pic>
    </p:spTree>
    <p:extLst>
      <p:ext uri="{BB962C8B-B14F-4D97-AF65-F5344CB8AC3E}">
        <p14:creationId xmlns:p14="http://schemas.microsoft.com/office/powerpoint/2010/main" val="1687059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ront page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6399118"/>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p:cNvPicPr/>
                      <p:nvPr/>
                    </p:nvPicPr>
                    <p:blipFill>
                      <a:blip r:embed="rId4"/>
                      <a:stretch>
                        <a:fillRect/>
                      </a:stretch>
                    </p:blipFill>
                    <p:spPr>
                      <a:xfrm>
                        <a:off x="1359" y="1442"/>
                        <a:ext cx="1357" cy="1439"/>
                      </a:xfrm>
                      <a:prstGeom prst="rect">
                        <a:avLst/>
                      </a:prstGeom>
                    </p:spPr>
                  </p:pic>
                </p:oleObj>
              </mc:Fallback>
            </mc:AlternateContent>
          </a:graphicData>
        </a:graphic>
      </p:graphicFrame>
      <p:pic>
        <p:nvPicPr>
          <p:cNvPr id="26" name="Billede 2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58468" y="415675"/>
            <a:ext cx="1946630" cy="145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illede 28"/>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058468" y="1970710"/>
            <a:ext cx="1943914" cy="145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a:spLocks noGrp="1"/>
          </p:cNvSpPr>
          <p:nvPr>
            <p:ph type="body" sz="quarter" idx="15" hasCustomPrompt="1"/>
          </p:nvPr>
        </p:nvSpPr>
        <p:spPr>
          <a:xfrm>
            <a:off x="403543" y="421437"/>
            <a:ext cx="8347158" cy="2996047"/>
          </a:xfrm>
        </p:spPr>
        <p:txBody>
          <a:bodyPr anchor="b" anchorCtr="1">
            <a:normAutofit/>
          </a:bodyPr>
          <a:lstStyle>
            <a:lvl1pPr marL="0" indent="0" algn="ctr" rtl="0">
              <a:lnSpc>
                <a:spcPct val="100000"/>
              </a:lnSpc>
              <a:spcBef>
                <a:spcPts val="0"/>
              </a:spcBef>
              <a:spcAft>
                <a:spcPts val="0"/>
              </a:spcAft>
              <a:buNone/>
              <a:defRPr lang="da-DK" sz="5782" b="1" kern="1200" cap="all" spc="-184" baseline="0" dirty="0">
                <a:solidFill>
                  <a:schemeClr val="bg2"/>
                </a:solidFill>
                <a:latin typeface="+mj-lt"/>
                <a:ea typeface="+mj-ea"/>
                <a:cs typeface="+mj-cs"/>
              </a:defRPr>
            </a:lvl1pPr>
          </a:lstStyle>
          <a:p>
            <a:pPr lvl="0"/>
            <a:r>
              <a:rPr lang="en-GB" noProof="0" dirty="0"/>
              <a:t>Click to add title</a:t>
            </a:r>
            <a:endParaRPr lang="en-GB" dirty="0"/>
          </a:p>
        </p:txBody>
      </p:sp>
      <p:sp>
        <p:nvSpPr>
          <p:cNvPr id="11" name="Undertitel 2"/>
          <p:cNvSpPr>
            <a:spLocks noGrp="1"/>
          </p:cNvSpPr>
          <p:nvPr>
            <p:ph type="body" sz="quarter" idx="13" hasCustomPrompt="1"/>
          </p:nvPr>
        </p:nvSpPr>
        <p:spPr>
          <a:xfrm>
            <a:off x="403543" y="3612755"/>
            <a:ext cx="8347158" cy="288000"/>
          </a:xfrm>
        </p:spPr>
        <p:txBody>
          <a:bodyPr/>
          <a:lstStyle>
            <a:lvl1pPr marL="0" indent="0" algn="ctr" rtl="0">
              <a:spcBef>
                <a:spcPts val="816"/>
              </a:spcBef>
              <a:buNone/>
              <a:defRPr lang="da-DK" sz="1088" b="1" kern="1200" cap="all" spc="-7" baseline="0" dirty="0">
                <a:solidFill>
                  <a:schemeClr val="tx1"/>
                </a:solidFill>
                <a:latin typeface="+mn-lt"/>
                <a:ea typeface="+mn-ea"/>
                <a:cs typeface="+mn-cs"/>
              </a:defRPr>
            </a:lvl1pPr>
          </a:lstStyle>
          <a:p>
            <a:pPr lvl="0"/>
            <a:r>
              <a:rPr lang="en-GB" noProof="0" dirty="0"/>
              <a:t>Click to add subtitle</a:t>
            </a:r>
            <a:endParaRPr lang="en-GB" dirty="0"/>
          </a:p>
        </p:txBody>
      </p:sp>
      <p:sp>
        <p:nvSpPr>
          <p:cNvPr id="15" name="Undertitel 3"/>
          <p:cNvSpPr>
            <a:spLocks noGrp="1"/>
          </p:cNvSpPr>
          <p:nvPr>
            <p:ph type="body" sz="quarter" idx="14" hasCustomPrompt="1"/>
          </p:nvPr>
        </p:nvSpPr>
        <p:spPr>
          <a:xfrm>
            <a:off x="403543" y="4024130"/>
            <a:ext cx="8347158" cy="448831"/>
          </a:xfrm>
        </p:spPr>
        <p:txBody>
          <a:bodyPr/>
          <a:lstStyle>
            <a:lvl1pPr marL="0" indent="0" algn="ctr" rtl="0">
              <a:spcBef>
                <a:spcPts val="0"/>
              </a:spcBef>
              <a:buNone/>
              <a:defRPr lang="da-DK" sz="884" b="1" i="1" kern="1200" cap="none" spc="-7" baseline="0" dirty="0">
                <a:solidFill>
                  <a:schemeClr val="tx1"/>
                </a:solidFill>
                <a:latin typeface="Georgia" panose="02040502050405020303" pitchFamily="18" charset="0"/>
                <a:ea typeface="+mn-ea"/>
                <a:cs typeface="+mn-cs"/>
              </a:defRPr>
            </a:lvl1pPr>
          </a:lstStyle>
          <a:p>
            <a:pPr lvl="0"/>
            <a:r>
              <a:rPr lang="en-GB" noProof="0" dirty="0"/>
              <a:t>Click to add </a:t>
            </a:r>
            <a:r>
              <a:rPr lang="en-GB" dirty="0">
                <a:effectLst/>
              </a:rPr>
              <a:t>date and sender. </a:t>
            </a:r>
            <a:br>
              <a:rPr lang="en-GB" dirty="0">
                <a:effectLst/>
              </a:rPr>
            </a:br>
            <a:r>
              <a:rPr lang="en-GB" dirty="0">
                <a:effectLst/>
              </a:rPr>
              <a:t>Example of date:  Danish: 28. marts 20xx or English: 28 March 20xx</a:t>
            </a:r>
            <a:endParaRPr lang="en-GB" dirty="0"/>
          </a:p>
        </p:txBody>
      </p:sp>
      <p:sp>
        <p:nvSpPr>
          <p:cNvPr id="17" name="AutoShape 4"/>
          <p:cNvSpPr>
            <a:spLocks/>
          </p:cNvSpPr>
          <p:nvPr userDrawn="1"/>
        </p:nvSpPr>
        <p:spPr bwMode="gray">
          <a:xfrm>
            <a:off x="9252519" y="6403418"/>
            <a:ext cx="1836000"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charset="0"/>
              </a:rPr>
              <a:t>To view</a:t>
            </a:r>
            <a:r>
              <a:rPr lang="en-GB" sz="748" b="1" kern="1200" baseline="0" noProof="0" dirty="0">
                <a:solidFill>
                  <a:schemeClr val="tx2">
                    <a:lumMod val="75000"/>
                  </a:schemeClr>
                </a:solidFill>
                <a:latin typeface="+mn-lt"/>
                <a:ea typeface="+mn-ea"/>
                <a:cs typeface="Arial" charset="0"/>
              </a:rPr>
              <a:t> d</a:t>
            </a:r>
            <a:r>
              <a:rPr lang="en-GB" sz="748" b="1" kern="1200" noProof="0" dirty="0">
                <a:solidFill>
                  <a:schemeClr val="tx2">
                    <a:lumMod val="75000"/>
                  </a:schemeClr>
                </a:solidFill>
                <a:latin typeface="+mn-lt"/>
                <a:ea typeface="+mn-ea"/>
                <a:cs typeface="Arial" charset="0"/>
              </a:rPr>
              <a:t>rawing guides</a:t>
            </a:r>
          </a:p>
          <a:p>
            <a:pPr algn="l" rtl="0">
              <a:spcBef>
                <a:spcPts val="0"/>
              </a:spcBef>
              <a:defRPr/>
            </a:pPr>
            <a:r>
              <a:rPr lang="en-GB" sz="748" b="1" kern="1200" noProof="0" dirty="0">
                <a:solidFill>
                  <a:schemeClr val="tx2">
                    <a:lumMod val="75000"/>
                  </a:schemeClr>
                </a:solidFill>
                <a:latin typeface="+mn-lt"/>
                <a:ea typeface="+mn-ea"/>
                <a:cs typeface="Arial" charset="0"/>
              </a:rPr>
              <a:t>1. </a:t>
            </a:r>
            <a:r>
              <a:rPr lang="en-GB" sz="748" kern="1200" noProof="0" dirty="0">
                <a:solidFill>
                  <a:schemeClr val="tx2">
                    <a:lumMod val="75000"/>
                  </a:schemeClr>
                </a:solidFill>
                <a:latin typeface="+mn-lt"/>
                <a:ea typeface="+mn-ea"/>
                <a:cs typeface="Arial" charset="0"/>
              </a:rPr>
              <a:t>Click </a:t>
            </a:r>
            <a:r>
              <a:rPr lang="en-GB" sz="748" b="1" kern="1200" noProof="0" dirty="0">
                <a:solidFill>
                  <a:schemeClr val="tx2">
                    <a:lumMod val="75000"/>
                  </a:schemeClr>
                </a:solidFill>
                <a:latin typeface="+mn-lt"/>
                <a:ea typeface="+mn-ea"/>
                <a:cs typeface="Arial" charset="0"/>
              </a:rPr>
              <a:t>View</a:t>
            </a:r>
            <a:r>
              <a:rPr lang="en-GB" sz="748" kern="1200" noProof="0" dirty="0">
                <a:solidFill>
                  <a:schemeClr val="tx2">
                    <a:lumMod val="75000"/>
                  </a:schemeClr>
                </a:solidFill>
                <a:latin typeface="+mn-lt"/>
                <a:ea typeface="+mn-ea"/>
                <a:cs typeface="Arial" charset="0"/>
              </a:rPr>
              <a:t> tab</a:t>
            </a:r>
          </a:p>
          <a:p>
            <a:pPr marL="0" indent="0" algn="l" rtl="0">
              <a:spcBef>
                <a:spcPts val="0"/>
              </a:spcBef>
              <a:buFont typeface="+mj-lt"/>
              <a:buNone/>
              <a:defRPr/>
            </a:pPr>
            <a:r>
              <a:rPr lang="en-GB" sz="748" b="1" kern="1200" noProof="0" dirty="0">
                <a:solidFill>
                  <a:schemeClr val="tx2">
                    <a:lumMod val="75000"/>
                  </a:schemeClr>
                </a:solidFill>
                <a:latin typeface="+mn-lt"/>
                <a:ea typeface="+mn-ea"/>
                <a:cs typeface="Arial" charset="0"/>
              </a:rPr>
              <a:t>2. </a:t>
            </a:r>
            <a:r>
              <a:rPr lang="en-GB" sz="748" b="0" kern="1200" noProof="0" dirty="0">
                <a:solidFill>
                  <a:schemeClr val="tx2">
                    <a:lumMod val="75000"/>
                  </a:schemeClr>
                </a:solidFill>
                <a:latin typeface="+mn-lt"/>
                <a:ea typeface="+mn-ea"/>
                <a:cs typeface="Arial" charset="0"/>
              </a:rPr>
              <a:t>S</a:t>
            </a:r>
            <a:r>
              <a:rPr lang="en-GB" sz="748" kern="1200" noProof="0" dirty="0">
                <a:solidFill>
                  <a:schemeClr val="tx2">
                    <a:lumMod val="75000"/>
                  </a:schemeClr>
                </a:solidFill>
                <a:latin typeface="+mn-lt"/>
                <a:ea typeface="+mn-ea"/>
                <a:cs typeface="Arial" charset="0"/>
              </a:rPr>
              <a:t>elect </a:t>
            </a:r>
            <a:r>
              <a:rPr lang="en-GB" sz="748" b="1" kern="1200" noProof="0" dirty="0">
                <a:solidFill>
                  <a:schemeClr val="tx2">
                    <a:lumMod val="75000"/>
                  </a:schemeClr>
                </a:solidFill>
                <a:latin typeface="+mn-lt"/>
                <a:ea typeface="+mn-ea"/>
                <a:cs typeface="Arial" charset="0"/>
              </a:rPr>
              <a:t>Gridlines</a:t>
            </a:r>
            <a:r>
              <a:rPr lang="en-GB" sz="748" kern="1200" noProof="0" dirty="0">
                <a:solidFill>
                  <a:schemeClr val="tx2">
                    <a:lumMod val="75000"/>
                  </a:schemeClr>
                </a:solidFill>
                <a:latin typeface="+mn-lt"/>
                <a:ea typeface="+mn-ea"/>
                <a:cs typeface="Arial" charset="0"/>
              </a:rPr>
              <a:t> and/or </a:t>
            </a:r>
            <a:r>
              <a:rPr lang="en-GB" sz="748" b="1" kern="1200" noProof="0" dirty="0">
                <a:solidFill>
                  <a:schemeClr val="tx2">
                    <a:lumMod val="75000"/>
                  </a:schemeClr>
                </a:solidFill>
                <a:latin typeface="+mn-lt"/>
                <a:ea typeface="+mn-ea"/>
                <a:cs typeface="Arial" charset="0"/>
              </a:rPr>
              <a:t>Guides</a:t>
            </a:r>
            <a:endParaRPr lang="en-GB" sz="748" noProof="0" dirty="0">
              <a:solidFill>
                <a:schemeClr val="tx1">
                  <a:lumMod val="65000"/>
                  <a:lumOff val="35000"/>
                </a:schemeClr>
              </a:solidFill>
              <a:cs typeface="Arial" pitchFamily="34" charset="0"/>
            </a:endParaRPr>
          </a:p>
        </p:txBody>
      </p:sp>
      <p:sp>
        <p:nvSpPr>
          <p:cNvPr id="27" name="AutoShape 4"/>
          <p:cNvSpPr>
            <a:spLocks/>
          </p:cNvSpPr>
          <p:nvPr userDrawn="1"/>
        </p:nvSpPr>
        <p:spPr bwMode="gray">
          <a:xfrm>
            <a:off x="-1493536" y="3486712"/>
            <a:ext cx="1304011" cy="4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Colour theme for the title</a:t>
            </a:r>
          </a:p>
          <a:p>
            <a:pPr algn="r" rtl="0" eaLnBrk="1" hangingPunct="1">
              <a:spcBef>
                <a:spcPct val="0"/>
              </a:spcBef>
              <a:buFontTx/>
              <a:buNone/>
            </a:pPr>
            <a:r>
              <a:rPr lang="en-GB" altLang="da-DK" sz="748" kern="1200" noProof="1">
                <a:solidFill>
                  <a:schemeClr val="tx2">
                    <a:lumMod val="75000"/>
                  </a:schemeClr>
                </a:solidFill>
                <a:latin typeface="+mn-lt"/>
                <a:ea typeface="+mn-ea"/>
                <a:cs typeface="Arial" charset="0"/>
              </a:rPr>
              <a:t>Choose between</a:t>
            </a:r>
            <a:r>
              <a:rPr lang="en-GB" altLang="da-DK" sz="748" kern="1200" baseline="0" noProof="1">
                <a:solidFill>
                  <a:schemeClr val="tx2">
                    <a:lumMod val="75000"/>
                  </a:schemeClr>
                </a:solidFill>
                <a:latin typeface="+mn-lt"/>
                <a:ea typeface="+mn-ea"/>
                <a:cs typeface="Arial" charset="0"/>
              </a:rPr>
              <a:t> </a:t>
            </a:r>
            <a:r>
              <a:rPr lang="en-GB" altLang="da-DK" sz="748" kern="1200" noProof="1">
                <a:solidFill>
                  <a:schemeClr val="tx2">
                    <a:lumMod val="75000"/>
                  </a:schemeClr>
                </a:solidFill>
                <a:latin typeface="+mn-lt"/>
                <a:ea typeface="+mn-ea"/>
                <a:cs typeface="Arial" charset="0"/>
              </a:rPr>
              <a:t>blue</a:t>
            </a:r>
          </a:p>
          <a:p>
            <a:pPr algn="r" rtl="0" eaLnBrk="1" hangingPunct="1">
              <a:spcBef>
                <a:spcPct val="0"/>
              </a:spcBef>
              <a:buFontTx/>
              <a:buNone/>
            </a:pPr>
            <a:r>
              <a:rPr lang="en-GB" altLang="da-DK" sz="748" kern="1200" noProof="1">
                <a:solidFill>
                  <a:schemeClr val="tx2">
                    <a:lumMod val="75000"/>
                  </a:schemeClr>
                </a:solidFill>
                <a:latin typeface="+mn-lt"/>
                <a:ea typeface="+mn-ea"/>
                <a:cs typeface="Arial" charset="0"/>
              </a:rPr>
              <a:t>R0 G141 B177 </a:t>
            </a:r>
            <a:br>
              <a:rPr lang="en-GB" altLang="da-DK" sz="748" kern="1200" noProof="1">
                <a:solidFill>
                  <a:schemeClr val="tx2">
                    <a:lumMod val="75000"/>
                  </a:schemeClr>
                </a:solidFill>
                <a:latin typeface="+mn-lt"/>
                <a:ea typeface="+mn-ea"/>
                <a:cs typeface="Arial" charset="0"/>
              </a:rPr>
            </a:br>
            <a:r>
              <a:rPr lang="en-GB" altLang="da-DK" sz="748" kern="1200" noProof="1">
                <a:solidFill>
                  <a:schemeClr val="tx2">
                    <a:lumMod val="75000"/>
                  </a:schemeClr>
                </a:solidFill>
                <a:latin typeface="+mn-lt"/>
                <a:ea typeface="+mn-ea"/>
                <a:cs typeface="Arial" charset="0"/>
              </a:rPr>
              <a:t>and orange </a:t>
            </a:r>
            <a:r>
              <a:rPr lang="en-GB" altLang="da-DK" sz="748" kern="1200" baseline="0" noProof="1">
                <a:solidFill>
                  <a:schemeClr val="tx2">
                    <a:lumMod val="75000"/>
                  </a:schemeClr>
                </a:solidFill>
                <a:latin typeface="+mn-lt"/>
                <a:ea typeface="+mn-ea"/>
                <a:cs typeface="Arial" charset="0"/>
              </a:rPr>
              <a:t>R246 G158 B0</a:t>
            </a:r>
            <a:endParaRPr lang="en-GB" altLang="da-DK" sz="748" noProof="1">
              <a:solidFill>
                <a:schemeClr val="tx2">
                  <a:lumMod val="75000"/>
                </a:schemeClr>
              </a:solidFill>
              <a:cs typeface="Arial" charset="0"/>
            </a:endParaRPr>
          </a:p>
        </p:txBody>
      </p:sp>
      <p:sp>
        <p:nvSpPr>
          <p:cNvPr id="28" name="Rektangel 10"/>
          <p:cNvSpPr/>
          <p:nvPr userDrawn="1"/>
        </p:nvSpPr>
        <p:spPr>
          <a:xfrm>
            <a:off x="-168795" y="3969821"/>
            <a:ext cx="61568" cy="9795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33" tIns="31066" rIns="62133" bIns="31066" numCol="1" spcCol="0" rtlCol="0" fromWordArt="0" anchor="ctr" anchorCtr="0" forceAA="0" compatLnSpc="1">
            <a:prstTxWarp prst="textNoShape">
              <a:avLst/>
            </a:prstTxWarp>
            <a:noAutofit/>
          </a:bodyPr>
          <a:lstStyle/>
          <a:p>
            <a:pPr algn="ctr" rtl="0"/>
            <a:endParaRPr lang="en-GB" sz="1088" dirty="0"/>
          </a:p>
        </p:txBody>
      </p:sp>
      <p:sp>
        <p:nvSpPr>
          <p:cNvPr id="31" name="Rektangel 11"/>
          <p:cNvSpPr/>
          <p:nvPr userDrawn="1"/>
        </p:nvSpPr>
        <p:spPr>
          <a:xfrm>
            <a:off x="-168795" y="3826635"/>
            <a:ext cx="61568" cy="97955"/>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133" tIns="31066" rIns="62133" bIns="31066" numCol="1" spcCol="0" rtlCol="0" fromWordArt="0" anchor="ctr" anchorCtr="0" forceAA="0" compatLnSpc="1">
            <a:prstTxWarp prst="textNoShape">
              <a:avLst/>
            </a:prstTxWarp>
            <a:noAutofit/>
          </a:bodyPr>
          <a:lstStyle/>
          <a:p>
            <a:pPr algn="ctr" rtl="0"/>
            <a:endParaRPr lang="en-GB" sz="1088" dirty="0"/>
          </a:p>
        </p:txBody>
      </p:sp>
      <p:grpSp>
        <p:nvGrpSpPr>
          <p:cNvPr id="32" name="Group 31"/>
          <p:cNvGrpSpPr/>
          <p:nvPr userDrawn="1"/>
        </p:nvGrpSpPr>
        <p:grpSpPr>
          <a:xfrm>
            <a:off x="-1328841" y="4152237"/>
            <a:ext cx="1139003" cy="485980"/>
            <a:chOff x="-1591631" y="4035546"/>
            <a:chExt cx="1332000" cy="535816"/>
          </a:xfrm>
        </p:grpSpPr>
        <p:pic>
          <p:nvPicPr>
            <p:cNvPr id="33"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1631" y="4035546"/>
              <a:ext cx="1332000" cy="53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ounded Rectangle 43"/>
            <p:cNvSpPr/>
            <p:nvPr userDrawn="1"/>
          </p:nvSpPr>
          <p:spPr>
            <a:xfrm>
              <a:off x="-509655" y="4285820"/>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nvGrpSpPr>
          <p:cNvPr id="35" name="Group 34"/>
          <p:cNvGrpSpPr/>
          <p:nvPr userDrawn="1"/>
        </p:nvGrpSpPr>
        <p:grpSpPr>
          <a:xfrm>
            <a:off x="-1328841" y="4712384"/>
            <a:ext cx="1139003" cy="1427769"/>
            <a:chOff x="-1591631" y="4653138"/>
            <a:chExt cx="1332000" cy="1574181"/>
          </a:xfrm>
        </p:grpSpPr>
        <p:pic>
          <p:nvPicPr>
            <p:cNvPr id="36" name="Picture 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43"/>
            <p:cNvSpPr/>
            <p:nvPr userDrawn="1"/>
          </p:nvSpPr>
          <p:spPr>
            <a:xfrm>
              <a:off x="-1065078"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sp>
          <p:nvSpPr>
            <p:cNvPr id="38"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sp>
        <p:nvSpPr>
          <p:cNvPr id="21" name="AutoShape 4"/>
          <p:cNvSpPr>
            <a:spLocks/>
          </p:cNvSpPr>
          <p:nvPr userDrawn="1"/>
        </p:nvSpPr>
        <p:spPr bwMode="gray">
          <a:xfrm>
            <a:off x="-2051999" y="6"/>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Front page White</a:t>
            </a:r>
          </a:p>
        </p:txBody>
      </p:sp>
      <p:sp>
        <p:nvSpPr>
          <p:cNvPr id="22" name="AutoShape 4"/>
          <p:cNvSpPr>
            <a:spLocks/>
          </p:cNvSpPr>
          <p:nvPr userDrawn="1"/>
        </p:nvSpPr>
        <p:spPr bwMode="gray">
          <a:xfrm>
            <a:off x="-1493017" y="6550935"/>
            <a:ext cx="1304011"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marL="0" algn="r" defTabSz="310987" rtl="0" eaLnBrk="0" latinLnBrk="0" hangingPunct="0">
              <a:spcBef>
                <a:spcPct val="20000"/>
              </a:spcBef>
              <a:buNone/>
              <a:tabLst>
                <a:tab pos="120940" algn="l"/>
              </a:tabLst>
            </a:pPr>
            <a:r>
              <a:rPr lang="en-GB" sz="748" b="1" kern="1200" dirty="0">
                <a:solidFill>
                  <a:schemeClr val="tx2">
                    <a:lumMod val="75000"/>
                  </a:schemeClr>
                </a:solidFill>
                <a:latin typeface="+mn-lt"/>
                <a:ea typeface="+mn-ea"/>
                <a:cs typeface="Arial" charset="0"/>
              </a:rPr>
              <a:t>Template</a:t>
            </a:r>
            <a:br>
              <a:rPr lang="en-GB" sz="748" b="1" kern="1200" dirty="0">
                <a:solidFill>
                  <a:schemeClr val="tx2">
                    <a:lumMod val="75000"/>
                  </a:schemeClr>
                </a:solidFill>
                <a:latin typeface="+mn-lt"/>
                <a:ea typeface="+mn-ea"/>
                <a:cs typeface="Arial" charset="0"/>
              </a:rPr>
            </a:br>
            <a:r>
              <a:rPr lang="en-GB" sz="748" b="1" kern="1200" dirty="0">
                <a:solidFill>
                  <a:schemeClr val="tx2">
                    <a:lumMod val="75000"/>
                  </a:schemeClr>
                </a:solidFill>
                <a:latin typeface="+mn-lt"/>
                <a:ea typeface="+mn-ea"/>
                <a:cs typeface="Arial" charset="0"/>
              </a:rPr>
              <a:t>May 2019</a:t>
            </a:r>
          </a:p>
        </p:txBody>
      </p:sp>
      <p:pic>
        <p:nvPicPr>
          <p:cNvPr id="25" name="Picture 24">
            <a:extLst>
              <a:ext uri="{FF2B5EF4-FFF2-40B4-BE49-F238E27FC236}">
                <a16:creationId xmlns:a16="http://schemas.microsoft.com/office/drawing/2014/main" id="{3D7EBF32-C05A-4563-B9CF-D8D25C8C9250}"/>
              </a:ext>
            </a:extLst>
          </p:cNvPr>
          <p:cNvPicPr>
            <a:picLocks noChangeAspect="1"/>
          </p:cNvPicPr>
          <p:nvPr userDrawn="1"/>
        </p:nvPicPr>
        <p:blipFill>
          <a:blip r:embed="rId9"/>
          <a:srcRect/>
          <a:stretch/>
        </p:blipFill>
        <p:spPr>
          <a:xfrm>
            <a:off x="4157802" y="5763319"/>
            <a:ext cx="826952" cy="1093832"/>
          </a:xfrm>
          <a:prstGeom prst="rect">
            <a:avLst/>
          </a:prstGeom>
        </p:spPr>
      </p:pic>
    </p:spTree>
    <p:extLst>
      <p:ext uri="{BB962C8B-B14F-4D97-AF65-F5344CB8AC3E}">
        <p14:creationId xmlns:p14="http://schemas.microsoft.com/office/powerpoint/2010/main" val="2107162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5840EB6-7408-4468-B90B-CE57A20C0FB4}"/>
              </a:ext>
            </a:extLst>
          </p:cNvPr>
          <p:cNvGraphicFramePr>
            <a:graphicFrameLocks noChangeAspect="1"/>
          </p:cNvGraphicFramePr>
          <p:nvPr userDrawn="1">
            <p:custDataLst>
              <p:tags r:id="rId1"/>
            </p:custDataLst>
            <p:extLst>
              <p:ext uri="{D42A27DB-BD31-4B8C-83A1-F6EECF244321}">
                <p14:modId xmlns:p14="http://schemas.microsoft.com/office/powerpoint/2010/main" val="1157191903"/>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25840EB6-7408-4468-B90B-CE57A20C0FB4}"/>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CD42189-57D6-42F8-A1B7-ECF1A45E6665}"/>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pic>
        <p:nvPicPr>
          <p:cNvPr id="29"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49370" y="3412634"/>
            <a:ext cx="1137396" cy="45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effectLst/>
              </a:rPr>
              <a:t>Insert table of contents</a:t>
            </a:r>
            <a:endParaRPr lang="en-GB" dirty="0"/>
          </a:p>
        </p:txBody>
      </p:sp>
      <p:sp>
        <p:nvSpPr>
          <p:cNvPr id="32" name="Text Placeholder 13"/>
          <p:cNvSpPr>
            <a:spLocks noGrp="1"/>
          </p:cNvSpPr>
          <p:nvPr>
            <p:ph type="body" sz="quarter" idx="24"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chemeClr val="bg1">
                    <a:lumMod val="100000"/>
                  </a:schemeClr>
                </a:solidFill>
                <a:latin typeface="+mn-lt"/>
                <a:ea typeface="+mn-ea"/>
                <a:cs typeface="+mn-cs"/>
              </a:defRPr>
            </a:lvl1pPr>
          </a:lstStyle>
          <a:p>
            <a:pPr lvl="0"/>
            <a:r>
              <a:rPr lang="en-GB" noProof="0" dirty="0"/>
              <a:t>Insert source</a:t>
            </a:r>
          </a:p>
        </p:txBody>
      </p:sp>
      <p:sp>
        <p:nvSpPr>
          <p:cNvPr id="6" name="Pladsholder til diasnummer 14"/>
          <p:cNvSpPr>
            <a:spLocks noGrp="1"/>
          </p:cNvSpPr>
          <p:nvPr>
            <p:ph type="sldNum" sz="quarter" idx="12"/>
          </p:nvPr>
        </p:nvSpPr>
        <p:spPr>
          <a:xfrm>
            <a:off x="393670" y="6458504"/>
            <a:ext cx="395028" cy="401616"/>
          </a:xfrm>
        </p:spPr>
        <p:txBody>
          <a:bodyPr/>
          <a:lstStyle>
            <a:lvl1pPr rtl="0">
              <a:defRPr b="1">
                <a:solidFill>
                  <a:schemeClr val="bg1">
                    <a:lumMod val="100000"/>
                  </a:schemeClr>
                </a:solidFill>
              </a:defRPr>
            </a:lvl1pPr>
          </a:lstStyle>
          <a:p>
            <a:fld id="{667EC89C-17A0-4E64-A6D2-B825673CEEDF}" type="slidenum">
              <a:rPr lang="en-GB" smtClean="0"/>
              <a:pPr/>
              <a:t>‹nr.›</a:t>
            </a:fld>
            <a:endParaRPr lang="en-GB" dirty="0"/>
          </a:p>
        </p:txBody>
      </p:sp>
      <p:sp>
        <p:nvSpPr>
          <p:cNvPr id="58" name="AutoShape 4"/>
          <p:cNvSpPr>
            <a:spLocks/>
          </p:cNvSpPr>
          <p:nvPr userDrawn="1"/>
        </p:nvSpPr>
        <p:spPr bwMode="gray">
          <a:xfrm>
            <a:off x="-2025835" y="1980896"/>
            <a:ext cx="1820635" cy="4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Numbering </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1. </a:t>
            </a:r>
            <a:r>
              <a:rPr lang="en-GB" altLang="da-DK" sz="748" noProof="1">
                <a:solidFill>
                  <a:schemeClr val="tx2">
                    <a:lumMod val="75000"/>
                  </a:schemeClr>
                </a:solidFill>
                <a:latin typeface="+mn-lt"/>
                <a:cs typeface="Arial" charset="0"/>
              </a:rPr>
              <a:t>Enter a number</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2. </a:t>
            </a:r>
            <a:r>
              <a:rPr lang="en-GB" altLang="da-DK" sz="748" b="0" noProof="1">
                <a:solidFill>
                  <a:schemeClr val="tx2">
                    <a:lumMod val="75000"/>
                  </a:schemeClr>
                </a:solidFill>
                <a:latin typeface="+mn-lt"/>
                <a:cs typeface="Arial" charset="0"/>
              </a:rPr>
              <a:t>Press the </a:t>
            </a:r>
            <a:r>
              <a:rPr lang="en-GB" altLang="da-DK" sz="748" b="1" noProof="1">
                <a:solidFill>
                  <a:schemeClr val="tx2">
                    <a:lumMod val="75000"/>
                  </a:schemeClr>
                </a:solidFill>
                <a:latin typeface="+mn-lt"/>
                <a:cs typeface="Arial" charset="0"/>
              </a:rPr>
              <a:t>Tab</a:t>
            </a:r>
            <a:r>
              <a:rPr lang="en-GB" altLang="da-DK" sz="748" b="0" noProof="1">
                <a:solidFill>
                  <a:schemeClr val="tx2">
                    <a:lumMod val="75000"/>
                  </a:schemeClr>
                </a:solidFill>
                <a:latin typeface="+mn-lt"/>
                <a:cs typeface="Arial" charset="0"/>
              </a:rPr>
              <a:t> button</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3. </a:t>
            </a:r>
            <a:r>
              <a:rPr lang="en-GB" altLang="da-DK" sz="748" b="0" noProof="1">
                <a:solidFill>
                  <a:schemeClr val="tx2">
                    <a:lumMod val="75000"/>
                  </a:schemeClr>
                </a:solidFill>
                <a:latin typeface="+mn-lt"/>
                <a:cs typeface="Arial" charset="0"/>
              </a:rPr>
              <a:t>Write your text</a:t>
            </a:r>
            <a:endParaRPr lang="en-GB" altLang="da-DK" sz="748" noProof="1">
              <a:solidFill>
                <a:schemeClr val="tx2">
                  <a:lumMod val="75000"/>
                </a:schemeClr>
              </a:solidFill>
              <a:cs typeface="Arial" charset="0"/>
            </a:endParaRPr>
          </a:p>
        </p:txBody>
      </p:sp>
      <p:sp>
        <p:nvSpPr>
          <p:cNvPr id="36" name="AutoShape 4"/>
          <p:cNvSpPr>
            <a:spLocks/>
          </p:cNvSpPr>
          <p:nvPr userDrawn="1"/>
        </p:nvSpPr>
        <p:spPr bwMode="gray">
          <a:xfrm>
            <a:off x="-1431517" y="5583574"/>
            <a:ext cx="1226312"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Delete text boxes </a:t>
            </a:r>
          </a:p>
          <a:p>
            <a:pPr algn="r" rtl="0" eaLnBrk="1" hangingPunct="1">
              <a:spcBef>
                <a:spcPct val="0"/>
              </a:spcBef>
              <a:buFontTx/>
              <a:buNone/>
            </a:pPr>
            <a:r>
              <a:rPr lang="en-GB" altLang="da-DK" sz="748" kern="1200" noProof="1">
                <a:solidFill>
                  <a:schemeClr val="tx2">
                    <a:lumMod val="75000"/>
                  </a:schemeClr>
                </a:solidFill>
                <a:latin typeface="+mn-lt"/>
                <a:ea typeface="+mn-ea"/>
                <a:cs typeface="Arial" charset="0"/>
              </a:rPr>
              <a:t>Delete the text boxes you will not use</a:t>
            </a:r>
            <a:endParaRPr lang="en-GB" altLang="da-DK" sz="748" noProof="1">
              <a:solidFill>
                <a:schemeClr val="tx2">
                  <a:lumMod val="75000"/>
                </a:schemeClr>
              </a:solidFill>
              <a:cs typeface="Arial" charset="0"/>
            </a:endParaRPr>
          </a:p>
        </p:txBody>
      </p:sp>
      <p:sp>
        <p:nvSpPr>
          <p:cNvPr id="38" name="AutoShape 4"/>
          <p:cNvSpPr>
            <a:spLocks/>
          </p:cNvSpPr>
          <p:nvPr userDrawn="1"/>
        </p:nvSpPr>
        <p:spPr bwMode="gray">
          <a:xfrm>
            <a:off x="-1730168" y="2826217"/>
            <a:ext cx="1524970"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Highlighted text </a:t>
            </a:r>
          </a:p>
          <a:p>
            <a:pPr algn="r" rtl="0" eaLnBrk="1" hangingPunct="1">
              <a:spcBef>
                <a:spcPct val="0"/>
              </a:spcBef>
              <a:buFontTx/>
              <a:buNone/>
            </a:pPr>
            <a:r>
              <a:rPr lang="en-GB" altLang="da-DK" sz="748" b="0" kern="1200" noProof="1">
                <a:solidFill>
                  <a:schemeClr val="tx2">
                    <a:lumMod val="75000"/>
                  </a:schemeClr>
                </a:solidFill>
                <a:latin typeface="+mn-lt"/>
                <a:ea typeface="+mn-ea"/>
                <a:cs typeface="Arial" charset="0"/>
              </a:rPr>
              <a:t>The colour of the text must be </a:t>
            </a:r>
          </a:p>
          <a:p>
            <a:pPr algn="r" rtl="0" eaLnBrk="1" hangingPunct="1">
              <a:spcBef>
                <a:spcPct val="0"/>
              </a:spcBef>
              <a:buFontTx/>
              <a:buNone/>
            </a:pPr>
            <a:r>
              <a:rPr lang="en-GB" altLang="da-DK" sz="748" b="0" kern="1200" noProof="1">
                <a:solidFill>
                  <a:schemeClr val="tx2">
                    <a:lumMod val="75000"/>
                  </a:schemeClr>
                </a:solidFill>
                <a:latin typeface="+mn-lt"/>
                <a:ea typeface="+mn-ea"/>
                <a:cs typeface="Arial" charset="0"/>
              </a:rPr>
              <a:t>R246 G158 B0</a:t>
            </a:r>
          </a:p>
        </p:txBody>
      </p:sp>
      <p:sp>
        <p:nvSpPr>
          <p:cNvPr id="40" name="Rektangel 10"/>
          <p:cNvSpPr/>
          <p:nvPr userDrawn="1"/>
        </p:nvSpPr>
        <p:spPr>
          <a:xfrm>
            <a:off x="-182494" y="3156506"/>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56" tIns="33831" rIns="67656" bIns="33831" numCol="1" spcCol="0" rtlCol="0" fromWordArt="0" anchor="ctr" anchorCtr="0" forceAA="0" compatLnSpc="1">
            <a:prstTxWarp prst="textNoShape">
              <a:avLst/>
            </a:prstTxWarp>
            <a:noAutofit/>
          </a:bodyPr>
          <a:lstStyle/>
          <a:p>
            <a:pPr algn="ctr" rtl="0"/>
            <a:endParaRPr lang="en-GB" sz="1156" dirty="0"/>
          </a:p>
        </p:txBody>
      </p:sp>
      <p:sp>
        <p:nvSpPr>
          <p:cNvPr id="33" name="Rounded Rectangle 43"/>
          <p:cNvSpPr/>
          <p:nvPr userDrawn="1"/>
        </p:nvSpPr>
        <p:spPr>
          <a:xfrm>
            <a:off x="-425768" y="3622953"/>
            <a:ext cx="197889" cy="1306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nvGrpSpPr>
          <p:cNvPr id="34" name="Group 33"/>
          <p:cNvGrpSpPr/>
          <p:nvPr userDrawn="1"/>
        </p:nvGrpSpPr>
        <p:grpSpPr>
          <a:xfrm>
            <a:off x="-1350975" y="3956110"/>
            <a:ext cx="1139003" cy="1427769"/>
            <a:chOff x="-1591631" y="4653138"/>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pic>
        <p:nvPicPr>
          <p:cNvPr id="28" name="Picture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4511" y="414684"/>
            <a:ext cx="1944023" cy="1459247"/>
          </a:xfrm>
          <a:prstGeom prst="rect">
            <a:avLst/>
          </a:prstGeom>
        </p:spPr>
      </p:pic>
      <p:sp>
        <p:nvSpPr>
          <p:cNvPr id="27" name="AutoShape 4"/>
          <p:cNvSpPr>
            <a:spLocks/>
          </p:cNvSpPr>
          <p:nvPr userDrawn="1"/>
        </p:nvSpPr>
        <p:spPr bwMode="gray">
          <a:xfrm>
            <a:off x="-2051999" y="6"/>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Agenda</a:t>
            </a:r>
          </a:p>
        </p:txBody>
      </p:sp>
      <p:sp>
        <p:nvSpPr>
          <p:cNvPr id="22"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20920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a:p>
        </p:txBody>
      </p:sp>
      <p:sp>
        <p:nvSpPr>
          <p:cNvPr id="3" name="Pladsholder til indhold 2"/>
          <p:cNvSpPr>
            <a:spLocks noGrp="1"/>
          </p:cNvSpPr>
          <p:nvPr>
            <p:ph sz="half" idx="1"/>
          </p:nvPr>
        </p:nvSpPr>
        <p:spPr>
          <a:xfrm>
            <a:off x="1551856" y="1600200"/>
            <a:ext cx="3524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5368280" y="1600200"/>
            <a:ext cx="3524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Pladsholder til dato 4"/>
          <p:cNvSpPr>
            <a:spLocks noGrp="1"/>
          </p:cNvSpPr>
          <p:nvPr>
            <p:ph type="dt" sz="half" idx="10"/>
          </p:nvPr>
        </p:nvSpPr>
        <p:spPr/>
        <p:txBody>
          <a:bodyPr/>
          <a:lstStyle>
            <a:lvl1pPr>
              <a:defRPr/>
            </a:lvl1pPr>
          </a:lstStyle>
          <a:p>
            <a:r>
              <a:rPr lang="da-DK"/>
              <a:t> </a:t>
            </a:r>
            <a:endParaRPr lang="en-US" dirty="0"/>
          </a:p>
        </p:txBody>
      </p:sp>
      <p:sp>
        <p:nvSpPr>
          <p:cNvPr id="6" name="Pladsholder til sidefod 5"/>
          <p:cNvSpPr>
            <a:spLocks noGrp="1"/>
          </p:cNvSpPr>
          <p:nvPr>
            <p:ph type="ftr" sz="quarter" idx="11"/>
          </p:nvPr>
        </p:nvSpPr>
        <p:spPr/>
        <p:txBody>
          <a:bodyPr/>
          <a:lstStyle/>
          <a:p>
            <a:r>
              <a:rPr lang="da-DK"/>
              <a:t>Infomøde på Sejerø 9. maj - 2022</a:t>
            </a:r>
            <a:endParaRPr lang="en-US"/>
          </a:p>
        </p:txBody>
      </p:sp>
      <p:sp>
        <p:nvSpPr>
          <p:cNvPr id="7" name="Pladsholder til diasnummer 6"/>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1436390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_norma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076C0E1-EEB3-49D1-953F-96AF3292891F}"/>
              </a:ext>
            </a:extLst>
          </p:cNvPr>
          <p:cNvGraphicFramePr>
            <a:graphicFrameLocks noChangeAspect="1"/>
          </p:cNvGraphicFramePr>
          <p:nvPr userDrawn="1">
            <p:custDataLst>
              <p:tags r:id="rId1"/>
            </p:custDataLst>
            <p:extLst>
              <p:ext uri="{D42A27DB-BD31-4B8C-83A1-F6EECF244321}">
                <p14:modId xmlns:p14="http://schemas.microsoft.com/office/powerpoint/2010/main" val="3669760881"/>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A076C0E1-EEB3-49D1-953F-96AF3292891F}"/>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F01BD8-8052-4765-A411-BE5F3881BEB2}"/>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pic>
        <p:nvPicPr>
          <p:cNvPr id="29"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49370" y="3412634"/>
            <a:ext cx="1137396" cy="45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effectLst/>
              </a:rPr>
              <a:t>Insert table of contents</a:t>
            </a:r>
            <a:endParaRPr lang="en-GB" dirty="0"/>
          </a:p>
        </p:txBody>
      </p:sp>
      <p:sp>
        <p:nvSpPr>
          <p:cNvPr id="12" name="Pladsholder til tekst 3"/>
          <p:cNvSpPr>
            <a:spLocks noGrp="1"/>
          </p:cNvSpPr>
          <p:nvPr>
            <p:ph type="body" sz="quarter" idx="13" hasCustomPrompt="1"/>
          </p:nvPr>
        </p:nvSpPr>
        <p:spPr>
          <a:xfrm>
            <a:off x="403543" y="1543353"/>
            <a:ext cx="6351402" cy="318924"/>
          </a:xfrm>
          <a:solidFill>
            <a:srgbClr val="1E2F39"/>
          </a:solidFill>
          <a:ln>
            <a:noFill/>
          </a:ln>
        </p:spPr>
        <p:txBody>
          <a:bodyPr wrap="none" lIns="117476" tIns="39159" rIns="117476" bIns="39159" anchor="ctr" anchorCtr="0">
            <a:noAutofit/>
          </a:bodyPr>
          <a:lstStyle>
            <a:lvl1pPr marL="240786" indent="-240786" rtl="0">
              <a:lnSpc>
                <a:spcPct val="100000"/>
              </a:lnSpc>
              <a:spcBef>
                <a:spcPts val="0"/>
              </a:spcBef>
              <a:buClr>
                <a:schemeClr val="bg1"/>
              </a:buClr>
              <a:buFontTx/>
              <a:buNone/>
              <a:defRPr cap="all" baseline="0">
                <a:solidFill>
                  <a:schemeClr val="bg1"/>
                </a:solidFill>
              </a:defRPr>
            </a:lvl1pPr>
            <a:lvl2pPr marL="0" indent="-133180">
              <a:buFont typeface="+mj-lt"/>
              <a:buAutoNum type="arabicPeriod"/>
              <a:defRPr/>
            </a:lvl2pPr>
            <a:lvl3pPr marL="453477" indent="-253708">
              <a:buFont typeface="+mj-lt"/>
              <a:buAutoNum type="arabicPeriod"/>
              <a:defRPr/>
            </a:lvl3pPr>
            <a:lvl4pPr marL="560020" indent="-253708">
              <a:buFont typeface="+mj-lt"/>
              <a:buAutoNum type="arabicPeriod"/>
              <a:defRPr/>
            </a:lvl4pPr>
            <a:lvl5pPr marL="666563" indent="-253708">
              <a:buFont typeface="+mj-lt"/>
              <a:buAutoNum type="arabicPeriod"/>
              <a:defRPr/>
            </a:lvl5pPr>
          </a:lstStyle>
          <a:p>
            <a:pPr lvl="0"/>
            <a:r>
              <a:rPr lang="en-GB" dirty="0"/>
              <a:t>1.	</a:t>
            </a:r>
            <a:r>
              <a:rPr lang="en-GB" dirty="0">
                <a:effectLst/>
              </a:rPr>
              <a:t>Insert content	</a:t>
            </a:r>
            <a:endParaRPr lang="en-GB" dirty="0"/>
          </a:p>
        </p:txBody>
      </p:sp>
      <p:sp>
        <p:nvSpPr>
          <p:cNvPr id="41" name="Pladsholder til tekst 4"/>
          <p:cNvSpPr>
            <a:spLocks noGrp="1"/>
          </p:cNvSpPr>
          <p:nvPr>
            <p:ph type="body" sz="quarter" idx="15" hasCustomPrompt="1"/>
          </p:nvPr>
        </p:nvSpPr>
        <p:spPr>
          <a:xfrm>
            <a:off x="403543" y="1934472"/>
            <a:ext cx="6351402" cy="318924"/>
          </a:xfrm>
          <a:solidFill>
            <a:srgbClr val="1E2F39"/>
          </a:solidFill>
        </p:spPr>
        <p:txBody>
          <a:bodyPr wrap="none" lIns="117476" tIns="39159" rIns="117476" bIns="39159" anchor="ctr" anchorCtr="0">
            <a:noAutofit/>
          </a:bodyPr>
          <a:lstStyle>
            <a:lvl1pPr marL="240786" indent="-240786" rtl="0">
              <a:lnSpc>
                <a:spcPct val="100000"/>
              </a:lnSpc>
              <a:spcBef>
                <a:spcPts val="0"/>
              </a:spcBef>
              <a:buClr>
                <a:schemeClr val="bg1"/>
              </a:buClr>
              <a:buFontTx/>
              <a:buNone/>
              <a:defRPr cap="all" baseline="0">
                <a:solidFill>
                  <a:schemeClr val="bg1"/>
                </a:solidFill>
              </a:defRPr>
            </a:lvl1pPr>
            <a:lvl2pPr marL="0" indent="-133180">
              <a:buFont typeface="+mj-lt"/>
              <a:buAutoNum type="arabicPeriod"/>
              <a:defRPr/>
            </a:lvl2pPr>
            <a:lvl3pPr marL="453477" indent="-253708">
              <a:buFont typeface="+mj-lt"/>
              <a:buAutoNum type="arabicPeriod"/>
              <a:defRPr/>
            </a:lvl3pPr>
            <a:lvl4pPr marL="560020" indent="-253708">
              <a:buFont typeface="+mj-lt"/>
              <a:buAutoNum type="arabicPeriod"/>
              <a:defRPr/>
            </a:lvl4pPr>
            <a:lvl5pPr marL="666563" indent="-253708">
              <a:buFont typeface="+mj-lt"/>
              <a:buAutoNum type="arabicPeriod"/>
              <a:defRPr/>
            </a:lvl5pPr>
          </a:lstStyle>
          <a:p>
            <a:pPr lvl="0"/>
            <a:r>
              <a:rPr lang="en-GB" dirty="0"/>
              <a:t>2.	</a:t>
            </a:r>
            <a:r>
              <a:rPr lang="en-GB" dirty="0">
                <a:effectLst/>
              </a:rPr>
              <a:t>Insert content</a:t>
            </a:r>
            <a:endParaRPr lang="en-GB" dirty="0"/>
          </a:p>
        </p:txBody>
      </p:sp>
      <p:sp>
        <p:nvSpPr>
          <p:cNvPr id="42" name="Pladsholder til tekst 5"/>
          <p:cNvSpPr>
            <a:spLocks noGrp="1"/>
          </p:cNvSpPr>
          <p:nvPr>
            <p:ph type="body" sz="quarter" idx="16" hasCustomPrompt="1"/>
          </p:nvPr>
        </p:nvSpPr>
        <p:spPr>
          <a:xfrm>
            <a:off x="403543" y="2325590"/>
            <a:ext cx="6351402" cy="318924"/>
          </a:xfrm>
          <a:solidFill>
            <a:srgbClr val="1E2F39"/>
          </a:solidFill>
        </p:spPr>
        <p:txBody>
          <a:bodyPr wrap="none" lIns="117476" tIns="39159" rIns="117476" bIns="39159" anchor="ctr" anchorCtr="0">
            <a:noAutofit/>
          </a:bodyPr>
          <a:lstStyle>
            <a:lvl1pPr marL="240786" indent="-240786" rtl="0">
              <a:lnSpc>
                <a:spcPct val="100000"/>
              </a:lnSpc>
              <a:spcBef>
                <a:spcPts val="0"/>
              </a:spcBef>
              <a:buClr>
                <a:schemeClr val="bg1"/>
              </a:buClr>
              <a:buFontTx/>
              <a:buNone/>
              <a:defRPr cap="all" baseline="0">
                <a:solidFill>
                  <a:schemeClr val="bg1"/>
                </a:solidFill>
              </a:defRPr>
            </a:lvl1pPr>
            <a:lvl2pPr marL="0" indent="-133180">
              <a:buFont typeface="+mj-lt"/>
              <a:buAutoNum type="arabicPeriod"/>
              <a:defRPr/>
            </a:lvl2pPr>
            <a:lvl3pPr marL="453477" indent="-253708">
              <a:buFont typeface="+mj-lt"/>
              <a:buAutoNum type="arabicPeriod"/>
              <a:defRPr/>
            </a:lvl3pPr>
            <a:lvl4pPr marL="560020" indent="-253708">
              <a:buFont typeface="+mj-lt"/>
              <a:buAutoNum type="arabicPeriod"/>
              <a:defRPr/>
            </a:lvl4pPr>
            <a:lvl5pPr marL="666563" indent="-253708">
              <a:buFont typeface="+mj-lt"/>
              <a:buAutoNum type="arabicPeriod"/>
              <a:defRPr/>
            </a:lvl5pPr>
          </a:lstStyle>
          <a:p>
            <a:pPr lvl="0"/>
            <a:r>
              <a:rPr lang="en-GB" dirty="0"/>
              <a:t>3.	</a:t>
            </a:r>
            <a:r>
              <a:rPr lang="en-GB" dirty="0">
                <a:effectLst/>
              </a:rPr>
              <a:t>Insert content</a:t>
            </a:r>
            <a:endParaRPr lang="en-GB" dirty="0"/>
          </a:p>
        </p:txBody>
      </p:sp>
      <p:sp>
        <p:nvSpPr>
          <p:cNvPr id="43" name="Pladsholder til tekst 6"/>
          <p:cNvSpPr>
            <a:spLocks noGrp="1"/>
          </p:cNvSpPr>
          <p:nvPr>
            <p:ph type="body" sz="quarter" idx="17" hasCustomPrompt="1"/>
          </p:nvPr>
        </p:nvSpPr>
        <p:spPr>
          <a:xfrm>
            <a:off x="403543" y="2716708"/>
            <a:ext cx="6351402" cy="318924"/>
          </a:xfrm>
          <a:solidFill>
            <a:srgbClr val="1E2F39"/>
          </a:solidFill>
        </p:spPr>
        <p:txBody>
          <a:bodyPr wrap="none" lIns="117476" tIns="39159" rIns="117476" bIns="39159" anchor="ctr" anchorCtr="0">
            <a:noAutofit/>
          </a:bodyPr>
          <a:lstStyle>
            <a:lvl1pPr marL="240786" indent="-240786" rtl="0">
              <a:lnSpc>
                <a:spcPct val="100000"/>
              </a:lnSpc>
              <a:spcBef>
                <a:spcPts val="0"/>
              </a:spcBef>
              <a:buClr>
                <a:schemeClr val="bg1"/>
              </a:buClr>
              <a:buFontTx/>
              <a:buNone/>
              <a:defRPr cap="all" baseline="0">
                <a:solidFill>
                  <a:schemeClr val="bg1"/>
                </a:solidFill>
              </a:defRPr>
            </a:lvl1pPr>
            <a:lvl2pPr marL="0" indent="-133180">
              <a:buFont typeface="+mj-lt"/>
              <a:buAutoNum type="arabicPeriod"/>
              <a:defRPr/>
            </a:lvl2pPr>
            <a:lvl3pPr marL="453477" indent="-253708">
              <a:buFont typeface="+mj-lt"/>
              <a:buAutoNum type="arabicPeriod"/>
              <a:defRPr/>
            </a:lvl3pPr>
            <a:lvl4pPr marL="560020" indent="-253708">
              <a:buFont typeface="+mj-lt"/>
              <a:buAutoNum type="arabicPeriod"/>
              <a:defRPr/>
            </a:lvl4pPr>
            <a:lvl5pPr marL="666563" indent="-253708">
              <a:buFont typeface="+mj-lt"/>
              <a:buAutoNum type="arabicPeriod"/>
              <a:defRPr/>
            </a:lvl5pPr>
          </a:lstStyle>
          <a:p>
            <a:pPr lvl="0"/>
            <a:r>
              <a:rPr lang="en-GB" dirty="0"/>
              <a:t>4.	</a:t>
            </a:r>
            <a:r>
              <a:rPr lang="en-GB" dirty="0">
                <a:effectLst/>
              </a:rPr>
              <a:t>Insert content</a:t>
            </a:r>
            <a:endParaRPr lang="en-GB" dirty="0"/>
          </a:p>
        </p:txBody>
      </p:sp>
      <p:sp>
        <p:nvSpPr>
          <p:cNvPr id="44" name="Pladsholder til tekst 7"/>
          <p:cNvSpPr>
            <a:spLocks noGrp="1"/>
          </p:cNvSpPr>
          <p:nvPr>
            <p:ph type="body" sz="quarter" idx="18" hasCustomPrompt="1"/>
          </p:nvPr>
        </p:nvSpPr>
        <p:spPr>
          <a:xfrm>
            <a:off x="403543" y="3107826"/>
            <a:ext cx="6351402" cy="318924"/>
          </a:xfrm>
          <a:solidFill>
            <a:srgbClr val="1E2F39"/>
          </a:solidFill>
        </p:spPr>
        <p:txBody>
          <a:bodyPr wrap="none" lIns="117476" tIns="39159" rIns="117476" bIns="39159" anchor="ctr" anchorCtr="0">
            <a:noAutofit/>
          </a:bodyPr>
          <a:lstStyle>
            <a:lvl1pPr marL="240786" indent="-240786" rtl="0">
              <a:lnSpc>
                <a:spcPct val="100000"/>
              </a:lnSpc>
              <a:spcBef>
                <a:spcPts val="0"/>
              </a:spcBef>
              <a:buClr>
                <a:schemeClr val="bg1"/>
              </a:buClr>
              <a:buFontTx/>
              <a:buNone/>
              <a:defRPr cap="all" baseline="0">
                <a:solidFill>
                  <a:schemeClr val="bg1"/>
                </a:solidFill>
              </a:defRPr>
            </a:lvl1pPr>
            <a:lvl2pPr marL="0" indent="-133180">
              <a:buFont typeface="+mj-lt"/>
              <a:buAutoNum type="arabicPeriod"/>
              <a:defRPr/>
            </a:lvl2pPr>
            <a:lvl3pPr marL="453477" indent="-253708">
              <a:buFont typeface="+mj-lt"/>
              <a:buAutoNum type="arabicPeriod"/>
              <a:defRPr/>
            </a:lvl3pPr>
            <a:lvl4pPr marL="560020" indent="-253708">
              <a:buFont typeface="+mj-lt"/>
              <a:buAutoNum type="arabicPeriod"/>
              <a:defRPr/>
            </a:lvl4pPr>
            <a:lvl5pPr marL="666563" indent="-253708">
              <a:buFont typeface="+mj-lt"/>
              <a:buAutoNum type="arabicPeriod"/>
              <a:defRPr/>
            </a:lvl5pPr>
          </a:lstStyle>
          <a:p>
            <a:pPr lvl="0"/>
            <a:r>
              <a:rPr lang="en-GB" dirty="0"/>
              <a:t>5.	</a:t>
            </a:r>
            <a:r>
              <a:rPr lang="en-GB" dirty="0">
                <a:effectLst/>
              </a:rPr>
              <a:t>Insert content</a:t>
            </a:r>
            <a:endParaRPr lang="en-GB" dirty="0"/>
          </a:p>
        </p:txBody>
      </p:sp>
      <p:sp>
        <p:nvSpPr>
          <p:cNvPr id="32" name="Text Placeholder 13"/>
          <p:cNvSpPr>
            <a:spLocks noGrp="1"/>
          </p:cNvSpPr>
          <p:nvPr>
            <p:ph type="body" sz="quarter" idx="24"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6" name="Pladsholder til diasnummer 14"/>
          <p:cNvSpPr>
            <a:spLocks noGrp="1"/>
          </p:cNvSpPr>
          <p:nvPr>
            <p:ph type="sldNum" sz="quarter" idx="12"/>
          </p:nvPr>
        </p:nvSpPr>
        <p:spPr>
          <a:xfrm>
            <a:off x="393670" y="6458504"/>
            <a:ext cx="395028" cy="401616"/>
          </a:xfrm>
        </p:spPr>
        <p:txBody>
          <a:bodyPr/>
          <a:lstStyle>
            <a:lvl1pPr rtl="0">
              <a:defRPr b="1"/>
            </a:lvl1pPr>
          </a:lstStyle>
          <a:p>
            <a:fld id="{667EC89C-17A0-4E64-A6D2-B825673CEEDF}" type="slidenum">
              <a:rPr lang="en-GB" smtClean="0"/>
              <a:pPr/>
              <a:t>‹nr.›</a:t>
            </a:fld>
            <a:endParaRPr lang="en-GB" dirty="0"/>
          </a:p>
        </p:txBody>
      </p:sp>
      <p:sp>
        <p:nvSpPr>
          <p:cNvPr id="58" name="AutoShape 4"/>
          <p:cNvSpPr>
            <a:spLocks/>
          </p:cNvSpPr>
          <p:nvPr userDrawn="1"/>
        </p:nvSpPr>
        <p:spPr bwMode="gray">
          <a:xfrm>
            <a:off x="-2025835" y="1980896"/>
            <a:ext cx="1820635" cy="4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Numbering </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1. </a:t>
            </a:r>
            <a:r>
              <a:rPr lang="en-GB" altLang="da-DK" sz="748" noProof="1">
                <a:solidFill>
                  <a:schemeClr val="tx2">
                    <a:lumMod val="75000"/>
                  </a:schemeClr>
                </a:solidFill>
                <a:latin typeface="+mn-lt"/>
                <a:cs typeface="Arial" charset="0"/>
              </a:rPr>
              <a:t>Enter a number</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2. </a:t>
            </a:r>
            <a:r>
              <a:rPr lang="en-GB" altLang="da-DK" sz="748" b="0" noProof="1">
                <a:solidFill>
                  <a:schemeClr val="tx2">
                    <a:lumMod val="75000"/>
                  </a:schemeClr>
                </a:solidFill>
                <a:latin typeface="+mn-lt"/>
                <a:cs typeface="Arial" charset="0"/>
              </a:rPr>
              <a:t>Press the </a:t>
            </a:r>
            <a:r>
              <a:rPr lang="en-GB" altLang="da-DK" sz="748" b="1" noProof="1">
                <a:solidFill>
                  <a:schemeClr val="tx2">
                    <a:lumMod val="75000"/>
                  </a:schemeClr>
                </a:solidFill>
                <a:latin typeface="+mn-lt"/>
                <a:cs typeface="Arial" charset="0"/>
              </a:rPr>
              <a:t>Tab</a:t>
            </a:r>
            <a:r>
              <a:rPr lang="en-GB" altLang="da-DK" sz="748" b="0" noProof="1">
                <a:solidFill>
                  <a:schemeClr val="tx2">
                    <a:lumMod val="75000"/>
                  </a:schemeClr>
                </a:solidFill>
                <a:latin typeface="+mn-lt"/>
                <a:cs typeface="Arial" charset="0"/>
              </a:rPr>
              <a:t> button</a:t>
            </a:r>
          </a:p>
          <a:p>
            <a:pPr marL="0" indent="0" algn="r" rtl="0" eaLnBrk="1" hangingPunct="1">
              <a:spcBef>
                <a:spcPct val="0"/>
              </a:spcBef>
              <a:buFontTx/>
              <a:buNone/>
              <a:defRPr/>
            </a:pPr>
            <a:r>
              <a:rPr lang="en-GB" altLang="da-DK" sz="748" b="1" noProof="1">
                <a:solidFill>
                  <a:schemeClr val="tx2">
                    <a:lumMod val="75000"/>
                  </a:schemeClr>
                </a:solidFill>
                <a:latin typeface="+mn-lt"/>
                <a:cs typeface="Arial" charset="0"/>
              </a:rPr>
              <a:t>3. </a:t>
            </a:r>
            <a:r>
              <a:rPr lang="en-GB" altLang="da-DK" sz="748" b="0" noProof="1">
                <a:solidFill>
                  <a:schemeClr val="tx2">
                    <a:lumMod val="75000"/>
                  </a:schemeClr>
                </a:solidFill>
                <a:latin typeface="+mn-lt"/>
                <a:cs typeface="Arial" charset="0"/>
              </a:rPr>
              <a:t>Write your text</a:t>
            </a:r>
            <a:endParaRPr lang="en-GB" altLang="da-DK" sz="748" noProof="1">
              <a:solidFill>
                <a:schemeClr val="tx2">
                  <a:lumMod val="75000"/>
                </a:schemeClr>
              </a:solidFill>
              <a:cs typeface="Arial" charset="0"/>
            </a:endParaRPr>
          </a:p>
        </p:txBody>
      </p:sp>
      <p:sp>
        <p:nvSpPr>
          <p:cNvPr id="36" name="AutoShape 4"/>
          <p:cNvSpPr>
            <a:spLocks/>
          </p:cNvSpPr>
          <p:nvPr userDrawn="1"/>
        </p:nvSpPr>
        <p:spPr bwMode="gray">
          <a:xfrm>
            <a:off x="-1431517" y="5583574"/>
            <a:ext cx="1226312"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Delete text boxes </a:t>
            </a:r>
          </a:p>
          <a:p>
            <a:pPr algn="r" rtl="0" eaLnBrk="1" hangingPunct="1">
              <a:spcBef>
                <a:spcPct val="0"/>
              </a:spcBef>
              <a:buFontTx/>
              <a:buNone/>
            </a:pPr>
            <a:r>
              <a:rPr lang="en-GB" altLang="da-DK" sz="748" kern="1200" noProof="1">
                <a:solidFill>
                  <a:schemeClr val="tx2">
                    <a:lumMod val="75000"/>
                  </a:schemeClr>
                </a:solidFill>
                <a:latin typeface="+mn-lt"/>
                <a:ea typeface="+mn-ea"/>
                <a:cs typeface="Arial" charset="0"/>
              </a:rPr>
              <a:t>Delete the text boxes you will not use</a:t>
            </a:r>
            <a:endParaRPr lang="en-GB" altLang="da-DK" sz="748" noProof="1">
              <a:solidFill>
                <a:schemeClr val="tx2">
                  <a:lumMod val="75000"/>
                </a:schemeClr>
              </a:solidFill>
              <a:cs typeface="Arial" charset="0"/>
            </a:endParaRPr>
          </a:p>
        </p:txBody>
      </p:sp>
      <p:sp>
        <p:nvSpPr>
          <p:cNvPr id="38" name="AutoShape 4"/>
          <p:cNvSpPr>
            <a:spLocks/>
          </p:cNvSpPr>
          <p:nvPr userDrawn="1"/>
        </p:nvSpPr>
        <p:spPr bwMode="gray">
          <a:xfrm>
            <a:off x="-1730168" y="2826217"/>
            <a:ext cx="1524970"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Highlighted text </a:t>
            </a:r>
          </a:p>
          <a:p>
            <a:pPr algn="r" rtl="0" eaLnBrk="1" hangingPunct="1">
              <a:spcBef>
                <a:spcPct val="0"/>
              </a:spcBef>
              <a:buFontTx/>
              <a:buNone/>
            </a:pPr>
            <a:r>
              <a:rPr lang="en-GB" altLang="da-DK" sz="748" b="0" kern="1200" noProof="1">
                <a:solidFill>
                  <a:schemeClr val="tx2">
                    <a:lumMod val="75000"/>
                  </a:schemeClr>
                </a:solidFill>
                <a:latin typeface="+mn-lt"/>
                <a:ea typeface="+mn-ea"/>
                <a:cs typeface="Arial" charset="0"/>
              </a:rPr>
              <a:t>The colour of the text must be </a:t>
            </a:r>
          </a:p>
          <a:p>
            <a:pPr algn="r" rtl="0" eaLnBrk="1" hangingPunct="1">
              <a:spcBef>
                <a:spcPct val="0"/>
              </a:spcBef>
              <a:buFontTx/>
              <a:buNone/>
            </a:pPr>
            <a:r>
              <a:rPr lang="en-GB" altLang="da-DK" sz="748" b="0" kern="1200" noProof="1">
                <a:solidFill>
                  <a:schemeClr val="tx2">
                    <a:lumMod val="75000"/>
                  </a:schemeClr>
                </a:solidFill>
                <a:latin typeface="+mn-lt"/>
                <a:ea typeface="+mn-ea"/>
                <a:cs typeface="Arial" charset="0"/>
              </a:rPr>
              <a:t>R246 G158 B0</a:t>
            </a:r>
          </a:p>
        </p:txBody>
      </p:sp>
      <p:sp>
        <p:nvSpPr>
          <p:cNvPr id="40" name="Rektangel 10"/>
          <p:cNvSpPr/>
          <p:nvPr userDrawn="1"/>
        </p:nvSpPr>
        <p:spPr>
          <a:xfrm>
            <a:off x="-182494" y="3156506"/>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56" tIns="33831" rIns="67656" bIns="33831" numCol="1" spcCol="0" rtlCol="0" fromWordArt="0" anchor="ctr" anchorCtr="0" forceAA="0" compatLnSpc="1">
            <a:prstTxWarp prst="textNoShape">
              <a:avLst/>
            </a:prstTxWarp>
            <a:noAutofit/>
          </a:bodyPr>
          <a:lstStyle/>
          <a:p>
            <a:pPr algn="ctr" rtl="0"/>
            <a:endParaRPr lang="en-GB" sz="1156" dirty="0"/>
          </a:p>
        </p:txBody>
      </p:sp>
      <p:sp>
        <p:nvSpPr>
          <p:cNvPr id="33" name="Rounded Rectangle 43"/>
          <p:cNvSpPr/>
          <p:nvPr userDrawn="1"/>
        </p:nvSpPr>
        <p:spPr>
          <a:xfrm>
            <a:off x="-425768" y="3622953"/>
            <a:ext cx="197889" cy="1306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nvGrpSpPr>
          <p:cNvPr id="34" name="Group 33"/>
          <p:cNvGrpSpPr/>
          <p:nvPr userDrawn="1"/>
        </p:nvGrpSpPr>
        <p:grpSpPr>
          <a:xfrm>
            <a:off x="-1350975" y="3956110"/>
            <a:ext cx="1139003" cy="1427769"/>
            <a:chOff x="-1591631" y="4653138"/>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pic>
        <p:nvPicPr>
          <p:cNvPr id="28" name="Picture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4511" y="414684"/>
            <a:ext cx="1944023" cy="1459247"/>
          </a:xfrm>
          <a:prstGeom prst="rect">
            <a:avLst/>
          </a:prstGeom>
        </p:spPr>
      </p:pic>
      <p:sp>
        <p:nvSpPr>
          <p:cNvPr id="27" name="AutoShape 4"/>
          <p:cNvSpPr>
            <a:spLocks/>
          </p:cNvSpPr>
          <p:nvPr userDrawn="1"/>
        </p:nvSpPr>
        <p:spPr bwMode="gray">
          <a:xfrm>
            <a:off x="-2051999" y="6"/>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Agenda</a:t>
            </a:r>
          </a:p>
        </p:txBody>
      </p:sp>
      <p:sp>
        <p:nvSpPr>
          <p:cNvPr id="22"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1440121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62344573"/>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AE8B70A-D029-4D24-AD46-1FC1E78BE47F}"/>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24" name="Title 1"/>
          <p:cNvSpPr>
            <a:spLocks noGrp="1"/>
          </p:cNvSpPr>
          <p:nvPr userDrawn="1">
            <p:ph type="title" hasCustomPrompt="1"/>
          </p:nvPr>
        </p:nvSpPr>
        <p:spPr>
          <a:xfrm>
            <a:off x="403543" y="420951"/>
            <a:ext cx="8347158" cy="729182"/>
          </a:xfrm>
          <a:prstGeom prst="rect">
            <a:avLst/>
          </a:prstGeom>
        </p:spPr>
        <p:txBody>
          <a:bodyPr vert="horz"/>
          <a:lstStyle>
            <a:lvl1pPr rtl="0">
              <a:defRPr/>
            </a:lvl1pPr>
          </a:lstStyle>
          <a:p>
            <a:r>
              <a:rPr lang="en-GB" dirty="0"/>
              <a:t>Click to add title</a:t>
            </a:r>
          </a:p>
        </p:txBody>
      </p:sp>
      <p:sp>
        <p:nvSpPr>
          <p:cNvPr id="27" name="Text Placeholder 3"/>
          <p:cNvSpPr>
            <a:spLocks noGrp="1"/>
          </p:cNvSpPr>
          <p:nvPr>
            <p:ph type="body" sz="quarter" idx="14" hasCustomPrompt="1"/>
          </p:nvPr>
        </p:nvSpPr>
        <p:spPr>
          <a:xfrm>
            <a:off x="403543" y="1544425"/>
            <a:ext cx="8347158" cy="4212068"/>
          </a:xfrm>
        </p:spPr>
        <p:txBody>
          <a:bodyPr/>
          <a:lstStyle>
            <a:lvl1pPr rtl="0">
              <a:spcBef>
                <a:spcPts val="408"/>
              </a:spcBef>
              <a:spcAft>
                <a:spcPts val="0"/>
              </a:spcAft>
              <a:buClrTx/>
              <a:defRPr lang="en-US" sz="1088" kern="1200" spc="-7" baseline="0" dirty="0" smtClean="0">
                <a:solidFill>
                  <a:schemeClr val="tx1"/>
                </a:solidFill>
                <a:latin typeface="+mn-lt"/>
                <a:ea typeface="+mn-ea"/>
                <a:cs typeface="+mn-cs"/>
              </a:defRPr>
            </a:lvl1pPr>
            <a:lvl2pPr rtl="0">
              <a:spcBef>
                <a:spcPts val="408"/>
              </a:spcBef>
              <a:spcAft>
                <a:spcPts val="0"/>
              </a:spcAft>
              <a:buClrTx/>
              <a:defRPr lang="en-US" sz="1088" kern="1200" spc="-7" baseline="0" dirty="0" smtClean="0">
                <a:solidFill>
                  <a:schemeClr val="tx1"/>
                </a:solidFill>
                <a:latin typeface="+mn-lt"/>
                <a:ea typeface="+mn-ea"/>
                <a:cs typeface="+mn-cs"/>
              </a:defRPr>
            </a:lvl2pPr>
            <a:lvl3pPr rtl="0">
              <a:spcBef>
                <a:spcPts val="408"/>
              </a:spcBef>
              <a:spcAft>
                <a:spcPts val="0"/>
              </a:spcAft>
              <a:buClrTx/>
              <a:defRPr lang="en-US" sz="1088" kern="1200" spc="-7" baseline="0" dirty="0" smtClean="0">
                <a:solidFill>
                  <a:schemeClr val="tx1"/>
                </a:solidFill>
                <a:latin typeface="+mn-lt"/>
                <a:ea typeface="+mn-ea"/>
                <a:cs typeface="+mn-cs"/>
              </a:defRPr>
            </a:lvl3pPr>
            <a:lvl4pPr rtl="0">
              <a:spcBef>
                <a:spcPts val="408"/>
              </a:spcBef>
              <a:spcAft>
                <a:spcPts val="0"/>
              </a:spcAft>
              <a:buClrTx/>
              <a:defRPr lang="en-US" sz="1088" kern="1200" spc="-7" baseline="0" dirty="0" smtClean="0">
                <a:solidFill>
                  <a:schemeClr val="tx1"/>
                </a:solidFill>
                <a:latin typeface="+mn-lt"/>
                <a:ea typeface="+mn-ea"/>
                <a:cs typeface="+mn-cs"/>
              </a:defRPr>
            </a:lvl4pPr>
            <a:lvl5pPr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Text Placeholder 4"/>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7" name="Pladsholder til diasnummer 5"/>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28"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List with bullets</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with bullets</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4684"/>
            <a:ext cx="1944023" cy="1459247"/>
          </a:xfrm>
          <a:prstGeom prst="rect">
            <a:avLst/>
          </a:prstGeom>
        </p:spPr>
      </p:pic>
      <p:sp>
        <p:nvSpPr>
          <p:cNvPr id="22"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dirty="0">
                <a:solidFill>
                  <a:schemeClr val="tx2">
                    <a:lumMod val="75000"/>
                  </a:schemeClr>
                </a:solidFill>
                <a:latin typeface="+mn-lt"/>
                <a:ea typeface="+mn-ea"/>
                <a:cs typeface="Arial" pitchFamily="34" charset="0"/>
              </a:rPr>
              <a:t>If your heading has two lines, delete the text box for the subheading</a:t>
            </a:r>
            <a:endParaRPr lang="en-GB" sz="748" kern="1200" noProof="0" dirty="0">
              <a:solidFill>
                <a:schemeClr val="tx2">
                  <a:lumMod val="75000"/>
                </a:schemeClr>
              </a:solidFill>
              <a:latin typeface="+mn-lt"/>
              <a:ea typeface="+mn-ea"/>
              <a:cs typeface="Arial" pitchFamily="34" charset="0"/>
            </a:endParaRPr>
          </a:p>
        </p:txBody>
      </p:sp>
      <p:grpSp>
        <p:nvGrpSpPr>
          <p:cNvPr id="23" name="Group 25"/>
          <p:cNvGrpSpPr/>
          <p:nvPr userDrawn="1"/>
        </p:nvGrpSpPr>
        <p:grpSpPr>
          <a:xfrm>
            <a:off x="-1907997" y="1981962"/>
            <a:ext cx="1801660" cy="1324642"/>
            <a:chOff x="-2231300" y="2231625"/>
            <a:chExt cx="2106943" cy="1460479"/>
          </a:xfrm>
        </p:grpSpPr>
        <p:sp>
          <p:nvSpPr>
            <p:cNvPr id="25"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t>
              </a:r>
              <a:r>
                <a:rPr lang="en-GB" altLang="da-DK" sz="748" kern="1200" noProof="0" dirty="0">
                  <a:solidFill>
                    <a:schemeClr val="tx2">
                      <a:lumMod val="75000"/>
                    </a:schemeClr>
                  </a:solidFill>
                  <a:latin typeface="+mn-lt"/>
                  <a:ea typeface="+mn-ea"/>
                  <a:cs typeface="Arial" charset="0"/>
                </a:rPr>
                <a:t>add</a:t>
              </a:r>
              <a:r>
                <a:rPr lang="en-GB" altLang="da-DK" sz="748" kern="1200" dirty="0">
                  <a:solidFill>
                    <a:schemeClr val="tx2">
                      <a:lumMod val="75000"/>
                    </a:schemeClr>
                  </a:solidFill>
                  <a:latin typeface="+mn-lt"/>
                  <a:ea typeface="+mn-ea"/>
                  <a:cs typeface="Arial" charset="0"/>
                </a:rPr>
                <a:t>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26" name="Group 36"/>
            <p:cNvGrpSpPr/>
            <p:nvPr userDrawn="1"/>
          </p:nvGrpSpPr>
          <p:grpSpPr>
            <a:xfrm>
              <a:off x="-544672" y="2787459"/>
              <a:ext cx="419742" cy="242548"/>
              <a:chOff x="-832082" y="3336845"/>
              <a:chExt cx="358924" cy="219989"/>
            </a:xfrm>
          </p:grpSpPr>
          <p:pic>
            <p:nvPicPr>
              <p:cNvPr id="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ounded Rectangle 43"/>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38" name="Group 38"/>
            <p:cNvGrpSpPr/>
            <p:nvPr userDrawn="1"/>
          </p:nvGrpSpPr>
          <p:grpSpPr>
            <a:xfrm>
              <a:off x="-531551" y="3446578"/>
              <a:ext cx="407194" cy="245526"/>
              <a:chOff x="-474298" y="3689019"/>
              <a:chExt cx="348194" cy="222690"/>
            </a:xfrm>
          </p:grpSpPr>
          <p:pic>
            <p:nvPicPr>
              <p:cNvPr id="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40"/>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41" name="Rounded Rectangle 41"/>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
        <p:nvSpPr>
          <p:cNvPr id="20"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2857046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st with number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26444467"/>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6AD7E23-78DC-4F75-9ACA-23C0C992B581}"/>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36" name="Text Placeholder 3"/>
          <p:cNvSpPr>
            <a:spLocks noGrp="1"/>
          </p:cNvSpPr>
          <p:nvPr>
            <p:ph type="body" sz="quarter" idx="14" hasCustomPrompt="1"/>
          </p:nvPr>
        </p:nvSpPr>
        <p:spPr>
          <a:xfrm>
            <a:off x="403543" y="1544425"/>
            <a:ext cx="8347158" cy="4212068"/>
          </a:xfrm>
        </p:spPr>
        <p:txBody>
          <a:bodyPr/>
          <a:lstStyle>
            <a:lvl1pPr marL="158998" indent="-158998" rtl="0">
              <a:spcBef>
                <a:spcPts val="408"/>
              </a:spcBef>
              <a:spcAft>
                <a:spcPts val="0"/>
              </a:spcAft>
              <a:buClrTx/>
              <a:buFont typeface="+mj-lt"/>
              <a:buAutoNum type="arabicPeriod"/>
              <a:defRPr lang="en-US" sz="1088" kern="1200" spc="-7" baseline="0" dirty="0" smtClean="0">
                <a:solidFill>
                  <a:schemeClr val="tx1"/>
                </a:solidFill>
                <a:latin typeface="+mn-lt"/>
                <a:ea typeface="+mn-ea"/>
                <a:cs typeface="+mn-cs"/>
              </a:defRPr>
            </a:lvl1pPr>
            <a:lvl2pPr marL="317998" indent="-158998" rtl="0">
              <a:spcBef>
                <a:spcPts val="408"/>
              </a:spcBef>
              <a:spcAft>
                <a:spcPts val="0"/>
              </a:spcAft>
              <a:buClrTx/>
              <a:buFont typeface="+mj-lt"/>
              <a:buAutoNum type="arabicPeriod" startAt="2"/>
              <a:defRPr lang="en-US" sz="1088" kern="1200" spc="-7" baseline="0" dirty="0" smtClean="0">
                <a:solidFill>
                  <a:schemeClr val="tx1"/>
                </a:solidFill>
                <a:latin typeface="+mn-lt"/>
                <a:ea typeface="+mn-ea"/>
                <a:cs typeface="+mn-cs"/>
              </a:defRPr>
            </a:lvl2pPr>
            <a:lvl3pPr marL="476995" indent="-158998" rtl="0">
              <a:spcBef>
                <a:spcPts val="408"/>
              </a:spcBef>
              <a:spcAft>
                <a:spcPts val="0"/>
              </a:spcAft>
              <a:buClrTx/>
              <a:buFont typeface="+mj-lt"/>
              <a:buAutoNum type="arabicPeriod" startAt="3"/>
              <a:defRPr lang="en-US" sz="1088" kern="1200" spc="-7" baseline="0" dirty="0" smtClean="0">
                <a:solidFill>
                  <a:schemeClr val="tx1"/>
                </a:solidFill>
                <a:latin typeface="+mn-lt"/>
                <a:ea typeface="+mn-ea"/>
                <a:cs typeface="+mn-cs"/>
              </a:defRPr>
            </a:lvl3pPr>
            <a:lvl4pPr marL="635993" indent="-158998" rtl="0">
              <a:spcBef>
                <a:spcPts val="408"/>
              </a:spcBef>
              <a:spcAft>
                <a:spcPts val="0"/>
              </a:spcAft>
              <a:buClrTx/>
              <a:buFont typeface="+mj-lt"/>
              <a:buAutoNum type="arabicPeriod" startAt="4"/>
              <a:defRPr lang="en-US" sz="1088" kern="1200" spc="-7" baseline="0" dirty="0" smtClean="0">
                <a:solidFill>
                  <a:schemeClr val="tx1"/>
                </a:solidFill>
                <a:latin typeface="+mn-lt"/>
                <a:ea typeface="+mn-ea"/>
                <a:cs typeface="+mn-cs"/>
              </a:defRPr>
            </a:lvl4pPr>
            <a:lvl5pPr marL="794991" indent="-158998" rtl="0">
              <a:spcBef>
                <a:spcPts val="408"/>
              </a:spcBef>
              <a:spcAft>
                <a:spcPts val="0"/>
              </a:spcAft>
              <a:buClrTx/>
              <a:buFont typeface="+mj-lt"/>
              <a:buAutoNum type="arabicPeriod" startAt="5"/>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7" name="Text Placeholder 4"/>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9" name="Pladsholder til diasnummer 5"/>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40"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List with numbers</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with numbering</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6124"/>
            <a:ext cx="1944023" cy="1459247"/>
          </a:xfrm>
          <a:prstGeom prst="rect">
            <a:avLst/>
          </a:prstGeom>
        </p:spPr>
      </p:pic>
      <p:sp>
        <p:nvSpPr>
          <p:cNvPr id="23"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dirty="0">
                <a:solidFill>
                  <a:schemeClr val="tx2">
                    <a:lumMod val="75000"/>
                  </a:schemeClr>
                </a:solidFill>
                <a:latin typeface="+mn-lt"/>
                <a:ea typeface="+mn-ea"/>
                <a:cs typeface="Arial" pitchFamily="34" charset="0"/>
              </a:rPr>
              <a:t>If your heading has two lines, delete the text box for the subheading</a:t>
            </a:r>
            <a:endParaRPr lang="en-GB" sz="748" kern="1200" noProof="0" dirty="0">
              <a:solidFill>
                <a:schemeClr val="tx2">
                  <a:lumMod val="75000"/>
                </a:schemeClr>
              </a:solidFill>
              <a:latin typeface="+mn-lt"/>
              <a:ea typeface="+mn-ea"/>
              <a:cs typeface="Arial" pitchFamily="34" charset="0"/>
            </a:endParaRPr>
          </a:p>
        </p:txBody>
      </p:sp>
      <p:grpSp>
        <p:nvGrpSpPr>
          <p:cNvPr id="32" name="Group 25"/>
          <p:cNvGrpSpPr/>
          <p:nvPr userDrawn="1"/>
        </p:nvGrpSpPr>
        <p:grpSpPr>
          <a:xfrm>
            <a:off x="-1907997" y="1981962"/>
            <a:ext cx="1801660" cy="1324642"/>
            <a:chOff x="-2231300" y="2231625"/>
            <a:chExt cx="2106943" cy="1460479"/>
          </a:xfrm>
        </p:grpSpPr>
        <p:sp>
          <p:nvSpPr>
            <p:cNvPr id="33"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add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34" name="Group 36"/>
            <p:cNvGrpSpPr/>
            <p:nvPr userDrawn="1"/>
          </p:nvGrpSpPr>
          <p:grpSpPr>
            <a:xfrm>
              <a:off x="-544672" y="2787459"/>
              <a:ext cx="419742" cy="242548"/>
              <a:chOff x="-832082" y="3336845"/>
              <a:chExt cx="358924" cy="219989"/>
            </a:xfrm>
          </p:grpSpPr>
          <p:pic>
            <p:nvPicPr>
              <p:cNvPr id="4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38" name="Group 38"/>
            <p:cNvGrpSpPr/>
            <p:nvPr userDrawn="1"/>
          </p:nvGrpSpPr>
          <p:grpSpPr>
            <a:xfrm>
              <a:off x="-531551" y="3446578"/>
              <a:ext cx="407194" cy="245526"/>
              <a:chOff x="-474298" y="3689019"/>
              <a:chExt cx="348194" cy="222690"/>
            </a:xfrm>
          </p:grpSpPr>
          <p:pic>
            <p:nvPicPr>
              <p:cNvPr id="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42" name="Rounded Rectangle 41"/>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
        <p:nvSpPr>
          <p:cNvPr id="20"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noProof="0" dirty="0"/>
              <a:t>Click to add title</a:t>
            </a:r>
          </a:p>
        </p:txBody>
      </p:sp>
      <p:sp>
        <p:nvSpPr>
          <p:cNvPr id="21"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1058301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854702"/>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6953747-7BB6-48AB-8318-4DC81C93E0F3}"/>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33"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t>Click to add title</a:t>
            </a:r>
          </a:p>
        </p:txBody>
      </p:sp>
      <p:sp>
        <p:nvSpPr>
          <p:cNvPr id="35" name="Text Placeholder 3"/>
          <p:cNvSpPr>
            <a:spLocks noGrp="1"/>
          </p:cNvSpPr>
          <p:nvPr>
            <p:ph type="body" sz="quarter" idx="14" hasCustomPrompt="1"/>
          </p:nvPr>
        </p:nvSpPr>
        <p:spPr>
          <a:xfrm>
            <a:off x="403543" y="1544425"/>
            <a:ext cx="8347158" cy="4212068"/>
          </a:xfrm>
        </p:spPr>
        <p:txBody>
          <a:bodyPr/>
          <a:lstStyle>
            <a:lvl1pPr marL="0" indent="0" algn="l" defTabSz="676551" rtl="0" eaLnBrk="1" latinLnBrk="0" hangingPunct="1">
              <a:lnSpc>
                <a:spcPct val="100000"/>
              </a:lnSpc>
              <a:spcBef>
                <a:spcPts val="408"/>
              </a:spcBef>
              <a:spcAft>
                <a:spcPts val="0"/>
              </a:spcAft>
              <a:buClrTx/>
              <a:buFont typeface="Arial" panose="020B0604020202020204" pitchFamily="34" charset="0"/>
              <a:buNone/>
              <a:defRPr lang="da-DK" sz="1088" kern="1200" spc="-7" baseline="0" noProof="0" dirty="0" smtClean="0">
                <a:solidFill>
                  <a:schemeClr val="tx1"/>
                </a:solidFill>
                <a:latin typeface="+mn-lt"/>
                <a:ea typeface="+mn-ea"/>
                <a:cs typeface="+mn-cs"/>
              </a:defRPr>
            </a:lvl1pPr>
            <a:lvl2pPr marL="158998" algn="l" defTabSz="676551" rtl="0" eaLnBrk="1" latinLnBrk="0" hangingPunct="1">
              <a:lnSpc>
                <a:spcPct val="100000"/>
              </a:lnSpc>
              <a:spcBef>
                <a:spcPts val="408"/>
              </a:spcBef>
              <a:spcAft>
                <a:spcPts val="0"/>
              </a:spcAft>
              <a:buClrTx/>
              <a:buFont typeface="Arial" panose="020B0604020202020204" pitchFamily="34" charset="0"/>
              <a:defRPr lang="da-DK" sz="1088" kern="1200" spc="-7" baseline="0" noProof="0" dirty="0" smtClean="0">
                <a:solidFill>
                  <a:schemeClr val="tx1"/>
                </a:solidFill>
                <a:latin typeface="+mn-lt"/>
                <a:ea typeface="+mn-ea"/>
                <a:cs typeface="+mn-cs"/>
              </a:defRPr>
            </a:lvl2pPr>
            <a:lvl3pPr marL="317998" algn="l" defTabSz="676551" rtl="0" eaLnBrk="1" latinLnBrk="0" hangingPunct="1">
              <a:lnSpc>
                <a:spcPct val="100000"/>
              </a:lnSpc>
              <a:spcBef>
                <a:spcPts val="408"/>
              </a:spcBef>
              <a:spcAft>
                <a:spcPts val="0"/>
              </a:spcAft>
              <a:buClrTx/>
              <a:buFont typeface="Arial" panose="020B0604020202020204" pitchFamily="34" charset="0"/>
              <a:defRPr lang="da-DK" sz="1088" kern="1200" spc="-7" baseline="0" noProof="0" dirty="0" smtClean="0">
                <a:solidFill>
                  <a:schemeClr val="tx1"/>
                </a:solidFill>
                <a:latin typeface="+mn-lt"/>
                <a:ea typeface="+mn-ea"/>
                <a:cs typeface="+mn-cs"/>
              </a:defRPr>
            </a:lvl3pPr>
            <a:lvl4pPr marL="476995" algn="l" defTabSz="676551" rtl="0" eaLnBrk="1" latinLnBrk="0" hangingPunct="1">
              <a:lnSpc>
                <a:spcPct val="100000"/>
              </a:lnSpc>
              <a:spcBef>
                <a:spcPts val="408"/>
              </a:spcBef>
              <a:spcAft>
                <a:spcPts val="0"/>
              </a:spcAft>
              <a:buClrTx/>
              <a:buFont typeface="Arial" panose="020B0604020202020204" pitchFamily="34" charset="0"/>
              <a:defRPr lang="da-DK" sz="1088" kern="1200" spc="-7" baseline="0" noProof="0" dirty="0" smtClean="0">
                <a:solidFill>
                  <a:schemeClr val="tx1"/>
                </a:solidFill>
                <a:latin typeface="+mn-lt"/>
                <a:ea typeface="+mn-ea"/>
                <a:cs typeface="+mn-cs"/>
              </a:defRPr>
            </a:lvl4pPr>
            <a:lvl5pPr marL="635993" algn="l" defTabSz="676551" rtl="0" eaLnBrk="1" latinLnBrk="0" hangingPunct="1">
              <a:lnSpc>
                <a:spcPct val="100000"/>
              </a:lnSpc>
              <a:spcBef>
                <a:spcPts val="408"/>
              </a:spcBef>
              <a:spcAft>
                <a:spcPts val="0"/>
              </a:spcAft>
              <a:buClrTx/>
              <a:buFont typeface="Arial" panose="020B0604020202020204" pitchFamily="34" charset="0"/>
              <a:defRPr lang="da-DK" sz="1088"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6" name="Text Placeholder 4"/>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5"/>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14"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Text slide</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one column</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4684"/>
            <a:ext cx="1944023" cy="1459247"/>
          </a:xfrm>
          <a:prstGeom prst="rect">
            <a:avLst/>
          </a:prstGeom>
        </p:spPr>
      </p:pic>
      <p:sp>
        <p:nvSpPr>
          <p:cNvPr id="22"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dirty="0">
                <a:solidFill>
                  <a:schemeClr val="tx2">
                    <a:lumMod val="75000"/>
                  </a:schemeClr>
                </a:solidFill>
                <a:latin typeface="+mn-lt"/>
                <a:ea typeface="+mn-ea"/>
                <a:cs typeface="Arial" pitchFamily="34" charset="0"/>
              </a:rPr>
              <a:t>If your heading has two lines, delete the text box for the subheading</a:t>
            </a:r>
            <a:endParaRPr lang="en-GB" sz="748" kern="1200" noProof="0" dirty="0">
              <a:solidFill>
                <a:schemeClr val="tx2">
                  <a:lumMod val="75000"/>
                </a:schemeClr>
              </a:solidFill>
              <a:latin typeface="+mn-lt"/>
              <a:ea typeface="+mn-ea"/>
              <a:cs typeface="Arial" pitchFamily="34" charset="0"/>
            </a:endParaRPr>
          </a:p>
        </p:txBody>
      </p:sp>
      <p:grpSp>
        <p:nvGrpSpPr>
          <p:cNvPr id="24" name="Group 25"/>
          <p:cNvGrpSpPr/>
          <p:nvPr userDrawn="1"/>
        </p:nvGrpSpPr>
        <p:grpSpPr>
          <a:xfrm>
            <a:off x="-1907997" y="1981962"/>
            <a:ext cx="1801660" cy="1324642"/>
            <a:chOff x="-2231300" y="2231625"/>
            <a:chExt cx="2106943" cy="1460479"/>
          </a:xfrm>
        </p:grpSpPr>
        <p:sp>
          <p:nvSpPr>
            <p:cNvPr id="34"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add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37" name="Group 36"/>
            <p:cNvGrpSpPr/>
            <p:nvPr userDrawn="1"/>
          </p:nvGrpSpPr>
          <p:grpSpPr>
            <a:xfrm>
              <a:off x="-544672" y="2787459"/>
              <a:ext cx="419742" cy="242548"/>
              <a:chOff x="-832082" y="3336845"/>
              <a:chExt cx="358924" cy="219989"/>
            </a:xfrm>
          </p:grpSpPr>
          <p:pic>
            <p:nvPicPr>
              <p:cNvPr id="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ounded Rectangle 43"/>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38" name="Group 38"/>
            <p:cNvGrpSpPr/>
            <p:nvPr userDrawn="1"/>
          </p:nvGrpSpPr>
          <p:grpSpPr>
            <a:xfrm>
              <a:off x="-531551" y="3446578"/>
              <a:ext cx="407194" cy="245526"/>
              <a:chOff x="-474298" y="3689019"/>
              <a:chExt cx="348194" cy="222690"/>
            </a:xfrm>
          </p:grpSpPr>
          <p:pic>
            <p:nvPicPr>
              <p:cNvPr id="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40"/>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41" name="Rounded Rectangle 41"/>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
        <p:nvSpPr>
          <p:cNvPr id="20"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2266412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blue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33958570"/>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4D0DC06D-202A-4B00-8A56-15C0CEF8E21F}"/>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3"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t>Click to add title</a:t>
            </a:r>
          </a:p>
        </p:txBody>
      </p:sp>
      <p:sp>
        <p:nvSpPr>
          <p:cNvPr id="27" name="Text Placeholder 3"/>
          <p:cNvSpPr>
            <a:spLocks noGrp="1"/>
          </p:cNvSpPr>
          <p:nvPr>
            <p:ph type="body" sz="quarter" idx="14" hasCustomPrompt="1"/>
          </p:nvPr>
        </p:nvSpPr>
        <p:spPr>
          <a:xfrm>
            <a:off x="403544" y="1544426"/>
            <a:ext cx="5408962" cy="4213235"/>
          </a:xfrm>
        </p:spPr>
        <p:txBody>
          <a:bodyPr/>
          <a:lstStyle>
            <a:lvl1pPr marL="0" indent="0" rtl="0">
              <a:spcBef>
                <a:spcPts val="408"/>
              </a:spcBef>
              <a:spcAft>
                <a:spcPts val="0"/>
              </a:spcAft>
              <a:buClrTx/>
              <a:buNone/>
              <a:defRPr lang="en-US" sz="1088" kern="1200" spc="-7" baseline="0" dirty="0" smtClean="0">
                <a:solidFill>
                  <a:schemeClr val="tx1"/>
                </a:solidFill>
                <a:latin typeface="+mn-lt"/>
                <a:ea typeface="+mn-ea"/>
                <a:cs typeface="+mn-cs"/>
              </a:defRPr>
            </a:lvl1pPr>
            <a:lvl2pPr marL="158998" rtl="0">
              <a:spcBef>
                <a:spcPts val="408"/>
              </a:spcBef>
              <a:spcAft>
                <a:spcPts val="0"/>
              </a:spcAft>
              <a:buClrTx/>
              <a:defRPr lang="en-US" sz="1088" kern="1200" spc="-7" baseline="0" dirty="0" smtClean="0">
                <a:solidFill>
                  <a:schemeClr val="tx1"/>
                </a:solidFill>
                <a:latin typeface="+mn-lt"/>
                <a:ea typeface="+mn-ea"/>
                <a:cs typeface="+mn-cs"/>
              </a:defRPr>
            </a:lvl2pPr>
            <a:lvl3pPr marL="317998" rtl="0">
              <a:spcBef>
                <a:spcPts val="408"/>
              </a:spcBef>
              <a:spcAft>
                <a:spcPts val="0"/>
              </a:spcAft>
              <a:buClrTx/>
              <a:defRPr lang="en-US" sz="1088" kern="1200" spc="-7" baseline="0" dirty="0" smtClean="0">
                <a:solidFill>
                  <a:schemeClr val="tx1"/>
                </a:solidFill>
                <a:latin typeface="+mn-lt"/>
                <a:ea typeface="+mn-ea"/>
                <a:cs typeface="+mn-cs"/>
              </a:defRPr>
            </a:lvl3pPr>
            <a:lvl4pPr marL="476995" rtl="0">
              <a:spcBef>
                <a:spcPts val="408"/>
              </a:spcBef>
              <a:spcAft>
                <a:spcPts val="0"/>
              </a:spcAft>
              <a:buClrTx/>
              <a:defRPr lang="en-US" sz="1088" kern="1200" spc="-7" baseline="0" dirty="0" smtClean="0">
                <a:solidFill>
                  <a:schemeClr val="tx1"/>
                </a:solidFill>
                <a:latin typeface="+mn-lt"/>
                <a:ea typeface="+mn-ea"/>
                <a:cs typeface="+mn-cs"/>
              </a:defRPr>
            </a:lvl4pPr>
            <a:lvl5pPr marL="635993"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Pladsholder til tekst 4"/>
          <p:cNvSpPr>
            <a:spLocks noGrp="1"/>
          </p:cNvSpPr>
          <p:nvPr>
            <p:ph type="body" sz="quarter" idx="19" hasCustomPrompt="1"/>
          </p:nvPr>
        </p:nvSpPr>
        <p:spPr>
          <a:xfrm>
            <a:off x="6353388" y="3327018"/>
            <a:ext cx="2397314" cy="646883"/>
          </a:xfrm>
          <a:solidFill>
            <a:srgbClr val="1E2F39"/>
          </a:solidFill>
        </p:spPr>
        <p:txBody>
          <a:bodyPr wrap="square" lIns="215771" tIns="215771" rIns="215771" bIns="215771">
            <a:spAutoFit/>
          </a:bodyPr>
          <a:lstStyle>
            <a:lvl1pPr marL="26636" indent="0" rtl="0">
              <a:buNone/>
              <a:defRPr sz="1224" b="1" cap="all" baseline="0">
                <a:solidFill>
                  <a:srgbClr val="FFFFFF"/>
                </a:solidFill>
              </a:defRPr>
            </a:lvl1pPr>
          </a:lstStyle>
          <a:p>
            <a:pPr lvl="0"/>
            <a:r>
              <a:rPr lang="en-GB" noProof="0" dirty="0"/>
              <a:t>Click to add text</a:t>
            </a:r>
          </a:p>
        </p:txBody>
      </p:sp>
      <p:sp>
        <p:nvSpPr>
          <p:cNvPr id="30" name="Text Placeholder 5"/>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9" name="Pladsholder til diasnummer 6"/>
          <p:cNvSpPr>
            <a:spLocks noGrp="1"/>
          </p:cNvSpPr>
          <p:nvPr>
            <p:ph type="sldNum" sz="quarter" idx="22"/>
          </p:nvPr>
        </p:nvSpPr>
        <p:spPr/>
        <p:txBody>
          <a:bodyPr/>
          <a:lstStyle>
            <a:lvl1pPr rtl="0">
              <a:defRPr/>
            </a:lvl1pPr>
          </a:lstStyle>
          <a:p>
            <a:fld id="{667EC89C-17A0-4E64-A6D2-B825673CEEDF}" type="slidenum">
              <a:rPr lang="en-GB" smtClean="0"/>
              <a:pPr/>
              <a:t>‹nr.›</a:t>
            </a:fld>
            <a:endParaRPr lang="en-GB" dirty="0"/>
          </a:p>
        </p:txBody>
      </p:sp>
      <p:sp>
        <p:nvSpPr>
          <p:cNvPr id="26" name="AutoShape 4"/>
          <p:cNvSpPr>
            <a:spLocks/>
          </p:cNvSpPr>
          <p:nvPr userDrawn="1"/>
        </p:nvSpPr>
        <p:spPr bwMode="gray">
          <a:xfrm>
            <a:off x="-2052734" y="3"/>
            <a:ext cx="194383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Text &amp; blue box</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with text box</a:t>
            </a:r>
            <a:endParaRPr lang="en-GB" altLang="da-DK" sz="748" b="0" kern="1200" noProof="1">
              <a:solidFill>
                <a:schemeClr val="tx2">
                  <a:lumMod val="75000"/>
                </a:schemeClr>
              </a:solidFill>
              <a:latin typeface="+mn-lt"/>
              <a:ea typeface="+mn-ea"/>
              <a:cs typeface="Arial" charset="0"/>
            </a:endParaRPr>
          </a:p>
        </p:txBody>
      </p:sp>
      <p:grpSp>
        <p:nvGrpSpPr>
          <p:cNvPr id="2" name="Group 1"/>
          <p:cNvGrpSpPr/>
          <p:nvPr userDrawn="1"/>
        </p:nvGrpSpPr>
        <p:grpSpPr>
          <a:xfrm>
            <a:off x="9290841" y="2433346"/>
            <a:ext cx="1623343" cy="2870492"/>
            <a:chOff x="10865114" y="2682876"/>
            <a:chExt cx="1898410" cy="3164850"/>
          </a:xfrm>
        </p:grpSpPr>
        <p:pic>
          <p:nvPicPr>
            <p:cNvPr id="25"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91478" y="3697481"/>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utoShape 4"/>
            <p:cNvSpPr>
              <a:spLocks/>
            </p:cNvSpPr>
            <p:nvPr userDrawn="1"/>
          </p:nvSpPr>
          <p:spPr bwMode="gray">
            <a:xfrm>
              <a:off x="10991477" y="2682876"/>
              <a:ext cx="1772047" cy="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Highlighted text </a:t>
              </a:r>
            </a:p>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1. </a:t>
              </a:r>
              <a:r>
                <a:rPr lang="en-GB" altLang="da-DK" sz="748" kern="1200" noProof="1">
                  <a:solidFill>
                    <a:schemeClr val="tx2">
                      <a:lumMod val="75000"/>
                    </a:schemeClr>
                  </a:solidFill>
                  <a:latin typeface="+mn-lt"/>
                  <a:ea typeface="+mn-ea"/>
                  <a:cs typeface="Arial" charset="0"/>
                </a:rPr>
                <a:t>Select the text to highlight</a:t>
              </a:r>
            </a:p>
            <a:p>
              <a:pPr marL="0" indent="0"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2. </a:t>
              </a:r>
              <a:r>
                <a:rPr lang="en-GB" altLang="da-DK" sz="748" kern="1200" noProof="1">
                  <a:solidFill>
                    <a:schemeClr val="tx2">
                      <a:lumMod val="75000"/>
                    </a:schemeClr>
                  </a:solidFill>
                  <a:latin typeface="+mn-lt"/>
                  <a:ea typeface="+mn-ea"/>
                  <a:cs typeface="Arial" charset="0"/>
                </a:rPr>
                <a:t>Choose between the colours blue R0 G141 B177 and</a:t>
              </a:r>
              <a:br>
                <a:rPr lang="en-GB" altLang="da-DK" sz="748" kern="1200" noProof="1">
                  <a:solidFill>
                    <a:schemeClr val="tx2">
                      <a:lumMod val="75000"/>
                    </a:schemeClr>
                  </a:solidFill>
                  <a:latin typeface="+mn-lt"/>
                  <a:ea typeface="+mn-ea"/>
                  <a:cs typeface="Arial" charset="0"/>
                </a:rPr>
              </a:br>
              <a:r>
                <a:rPr lang="en-GB" altLang="da-DK" sz="748" kern="1200" baseline="0" noProof="1">
                  <a:solidFill>
                    <a:schemeClr val="tx2">
                      <a:lumMod val="75000"/>
                    </a:schemeClr>
                  </a:solidFill>
                  <a:latin typeface="+mn-lt"/>
                  <a:ea typeface="+mn-ea"/>
                  <a:cs typeface="Arial" charset="0"/>
                </a:rPr>
                <a:t>orange R246 G158 B0</a:t>
              </a:r>
              <a:endParaRPr lang="en-GB" altLang="da-DK" sz="748" noProof="1">
                <a:solidFill>
                  <a:schemeClr val="tx2">
                    <a:lumMod val="75000"/>
                  </a:schemeClr>
                </a:solidFill>
                <a:cs typeface="Arial" charset="0"/>
              </a:endParaRPr>
            </a:p>
          </p:txBody>
        </p:sp>
        <p:sp>
          <p:nvSpPr>
            <p:cNvPr id="32" name="Rektangel 20"/>
            <p:cNvSpPr/>
            <p:nvPr userDrawn="1"/>
          </p:nvSpPr>
          <p:spPr>
            <a:xfrm>
              <a:off x="10865114" y="3398156"/>
              <a:ext cx="84200" cy="11907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156" dirty="0"/>
            </a:p>
          </p:txBody>
        </p:sp>
        <p:sp>
          <p:nvSpPr>
            <p:cNvPr id="33" name="Rektangel 21"/>
            <p:cNvSpPr/>
            <p:nvPr userDrawn="1"/>
          </p:nvSpPr>
          <p:spPr>
            <a:xfrm>
              <a:off x="10865114" y="3225375"/>
              <a:ext cx="84200" cy="119075"/>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156" dirty="0"/>
            </a:p>
          </p:txBody>
        </p:sp>
        <p:sp>
          <p:nvSpPr>
            <p:cNvPr id="41" name="Rounded Rectangle 43"/>
            <p:cNvSpPr/>
            <p:nvPr userDrawn="1"/>
          </p:nvSpPr>
          <p:spPr>
            <a:xfrm>
              <a:off x="12071591" y="3924647"/>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nvGrpSpPr>
            <p:cNvPr id="5" name="Group 4"/>
            <p:cNvGrpSpPr/>
            <p:nvPr userDrawn="1"/>
          </p:nvGrpSpPr>
          <p:grpSpPr>
            <a:xfrm>
              <a:off x="10989615" y="4273545"/>
              <a:ext cx="1332000" cy="1574181"/>
              <a:chOff x="10989615" y="4273545"/>
              <a:chExt cx="1332000" cy="1574181"/>
            </a:xfrm>
          </p:grpSpPr>
          <p:pic>
            <p:nvPicPr>
              <p:cNvPr id="43"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89615" y="4273545"/>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ounded Rectangle 43"/>
              <p:cNvSpPr/>
              <p:nvPr userDrawn="1"/>
            </p:nvSpPr>
            <p:spPr>
              <a:xfrm>
                <a:off x="11516168" y="4582739"/>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sp>
            <p:nvSpPr>
              <p:cNvPr id="45" name="Rounded Rectangle 43"/>
              <p:cNvSpPr/>
              <p:nvPr userDrawn="1"/>
            </p:nvSpPr>
            <p:spPr>
              <a:xfrm>
                <a:off x="11255317" y="4582739"/>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2916" y="416124"/>
            <a:ext cx="1944023" cy="1459247"/>
          </a:xfrm>
          <a:prstGeom prst="rect">
            <a:avLst/>
          </a:prstGeom>
        </p:spPr>
      </p:pic>
      <p:sp>
        <p:nvSpPr>
          <p:cNvPr id="23"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dirty="0">
                <a:solidFill>
                  <a:schemeClr val="tx2">
                    <a:lumMod val="75000"/>
                  </a:schemeClr>
                </a:solidFill>
                <a:latin typeface="+mn-lt"/>
                <a:ea typeface="+mn-ea"/>
                <a:cs typeface="Arial" pitchFamily="34" charset="0"/>
              </a:rPr>
              <a:t>If your heading has two lines, delete the text box for the subheading</a:t>
            </a:r>
            <a:endParaRPr lang="en-GB" sz="748" kern="1200" noProof="0" dirty="0">
              <a:solidFill>
                <a:schemeClr val="tx2">
                  <a:lumMod val="75000"/>
                </a:schemeClr>
              </a:solidFill>
              <a:latin typeface="+mn-lt"/>
              <a:ea typeface="+mn-ea"/>
              <a:cs typeface="Arial" pitchFamily="34" charset="0"/>
            </a:endParaRPr>
          </a:p>
        </p:txBody>
      </p:sp>
      <p:sp>
        <p:nvSpPr>
          <p:cNvPr id="22"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2899193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n 2 row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90296992"/>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B9C7C9C9-823B-4C63-A848-6CE5EFFC3248}"/>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t>Click to add title</a:t>
            </a:r>
          </a:p>
        </p:txBody>
      </p:sp>
      <p:sp>
        <p:nvSpPr>
          <p:cNvPr id="35" name="Text Placeholder 3"/>
          <p:cNvSpPr>
            <a:spLocks noGrp="1"/>
          </p:cNvSpPr>
          <p:nvPr>
            <p:ph type="body" sz="quarter" idx="14" hasCustomPrompt="1"/>
          </p:nvPr>
        </p:nvSpPr>
        <p:spPr>
          <a:xfrm>
            <a:off x="403544" y="1542322"/>
            <a:ext cx="3970265" cy="4209395"/>
          </a:xfrm>
        </p:spPr>
        <p:txBody>
          <a:bodyPr/>
          <a:lstStyle>
            <a:lvl1pPr marL="0" indent="0" rtl="0">
              <a:spcBef>
                <a:spcPts val="408"/>
              </a:spcBef>
              <a:spcAft>
                <a:spcPts val="0"/>
              </a:spcAft>
              <a:buClrTx/>
              <a:buNone/>
              <a:defRPr lang="en-US" sz="1088" kern="1200" spc="-7" baseline="0" dirty="0" smtClean="0">
                <a:solidFill>
                  <a:schemeClr val="tx1"/>
                </a:solidFill>
                <a:latin typeface="+mn-lt"/>
                <a:ea typeface="+mn-ea"/>
                <a:cs typeface="+mn-cs"/>
              </a:defRPr>
            </a:lvl1pPr>
            <a:lvl2pPr marL="158998" rtl="0">
              <a:spcBef>
                <a:spcPts val="408"/>
              </a:spcBef>
              <a:spcAft>
                <a:spcPts val="0"/>
              </a:spcAft>
              <a:buClrTx/>
              <a:defRPr lang="en-US" sz="1088" kern="1200" spc="-7" baseline="0" dirty="0" smtClean="0">
                <a:solidFill>
                  <a:schemeClr val="tx1"/>
                </a:solidFill>
                <a:latin typeface="+mn-lt"/>
                <a:ea typeface="+mn-ea"/>
                <a:cs typeface="+mn-cs"/>
              </a:defRPr>
            </a:lvl2pPr>
            <a:lvl3pPr marL="317998" rtl="0">
              <a:spcBef>
                <a:spcPts val="408"/>
              </a:spcBef>
              <a:spcAft>
                <a:spcPts val="0"/>
              </a:spcAft>
              <a:buClrTx/>
              <a:defRPr lang="en-US" sz="1088" kern="1200" spc="-7" baseline="0" dirty="0" smtClean="0">
                <a:solidFill>
                  <a:schemeClr val="tx1"/>
                </a:solidFill>
                <a:latin typeface="+mn-lt"/>
                <a:ea typeface="+mn-ea"/>
                <a:cs typeface="+mn-cs"/>
              </a:defRPr>
            </a:lvl3pPr>
            <a:lvl4pPr marL="476995" rtl="0">
              <a:spcBef>
                <a:spcPts val="408"/>
              </a:spcBef>
              <a:spcAft>
                <a:spcPts val="0"/>
              </a:spcAft>
              <a:buClrTx/>
              <a:defRPr lang="en-US" sz="1088" kern="1200" spc="-7" baseline="0" dirty="0" smtClean="0">
                <a:solidFill>
                  <a:schemeClr val="tx1"/>
                </a:solidFill>
                <a:latin typeface="+mn-lt"/>
                <a:ea typeface="+mn-ea"/>
                <a:cs typeface="+mn-cs"/>
              </a:defRPr>
            </a:lvl4pPr>
            <a:lvl5pPr marL="635993"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7" name="Text Placeholder 4"/>
          <p:cNvSpPr>
            <a:spLocks noGrp="1"/>
          </p:cNvSpPr>
          <p:nvPr>
            <p:ph type="body" sz="quarter" idx="28" hasCustomPrompt="1"/>
          </p:nvPr>
        </p:nvSpPr>
        <p:spPr>
          <a:xfrm>
            <a:off x="4777613" y="1542322"/>
            <a:ext cx="3972738" cy="4209395"/>
          </a:xfrm>
        </p:spPr>
        <p:txBody>
          <a:bodyPr/>
          <a:lstStyle>
            <a:lvl1pPr marL="0" indent="0" rtl="0">
              <a:spcBef>
                <a:spcPts val="408"/>
              </a:spcBef>
              <a:spcAft>
                <a:spcPts val="0"/>
              </a:spcAft>
              <a:buClrTx/>
              <a:buNone/>
              <a:defRPr lang="en-US" sz="1088" kern="1200" spc="-7" baseline="0" dirty="0" smtClean="0">
                <a:solidFill>
                  <a:schemeClr val="tx1"/>
                </a:solidFill>
                <a:latin typeface="+mn-lt"/>
                <a:ea typeface="+mn-ea"/>
                <a:cs typeface="+mn-cs"/>
              </a:defRPr>
            </a:lvl1pPr>
            <a:lvl2pPr marL="158998" rtl="0">
              <a:spcBef>
                <a:spcPts val="408"/>
              </a:spcBef>
              <a:spcAft>
                <a:spcPts val="0"/>
              </a:spcAft>
              <a:buClrTx/>
              <a:defRPr lang="en-US" sz="1088" kern="1200" spc="-7" baseline="0" dirty="0" smtClean="0">
                <a:solidFill>
                  <a:schemeClr val="tx1"/>
                </a:solidFill>
                <a:latin typeface="+mn-lt"/>
                <a:ea typeface="+mn-ea"/>
                <a:cs typeface="+mn-cs"/>
              </a:defRPr>
            </a:lvl2pPr>
            <a:lvl3pPr marL="317998" rtl="0">
              <a:spcBef>
                <a:spcPts val="408"/>
              </a:spcBef>
              <a:spcAft>
                <a:spcPts val="0"/>
              </a:spcAft>
              <a:buClrTx/>
              <a:defRPr lang="en-US" sz="1088" kern="1200" spc="-7" baseline="0" dirty="0" smtClean="0">
                <a:solidFill>
                  <a:schemeClr val="tx1"/>
                </a:solidFill>
                <a:latin typeface="+mn-lt"/>
                <a:ea typeface="+mn-ea"/>
                <a:cs typeface="+mn-cs"/>
              </a:defRPr>
            </a:lvl3pPr>
            <a:lvl4pPr marL="476995" rtl="0">
              <a:spcBef>
                <a:spcPts val="408"/>
              </a:spcBef>
              <a:spcAft>
                <a:spcPts val="0"/>
              </a:spcAft>
              <a:buClrTx/>
              <a:defRPr lang="en-US" sz="1088" kern="1200" spc="-7" baseline="0" dirty="0" smtClean="0">
                <a:solidFill>
                  <a:schemeClr val="tx1"/>
                </a:solidFill>
                <a:latin typeface="+mn-lt"/>
                <a:ea typeface="+mn-ea"/>
                <a:cs typeface="+mn-cs"/>
              </a:defRPr>
            </a:lvl4pPr>
            <a:lvl5pPr marL="635993"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Text Placeholder 5"/>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pPr/>
              <a:t>‹nr.›</a:t>
            </a:fld>
            <a:endParaRPr lang="en-GB" dirty="0"/>
          </a:p>
        </p:txBody>
      </p:sp>
      <p:sp>
        <p:nvSpPr>
          <p:cNvPr id="15"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Text in 2 rows</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two columns</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4684"/>
            <a:ext cx="1944023" cy="1459247"/>
          </a:xfrm>
          <a:prstGeom prst="rect">
            <a:avLst/>
          </a:prstGeom>
        </p:spPr>
      </p:pic>
      <p:sp>
        <p:nvSpPr>
          <p:cNvPr id="23"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0" dirty="0">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dirty="0">
                <a:solidFill>
                  <a:schemeClr val="tx2">
                    <a:lumMod val="75000"/>
                  </a:schemeClr>
                </a:solidFill>
                <a:latin typeface="+mn-lt"/>
                <a:ea typeface="+mn-ea"/>
                <a:cs typeface="Arial" pitchFamily="34" charset="0"/>
              </a:rPr>
              <a:t>If your heading has two lines, delete the text box for the subheading</a:t>
            </a:r>
            <a:endParaRPr lang="en-GB" sz="748" kern="1200" noProof="0" dirty="0">
              <a:solidFill>
                <a:schemeClr val="tx2">
                  <a:lumMod val="75000"/>
                </a:schemeClr>
              </a:solidFill>
              <a:latin typeface="+mn-lt"/>
              <a:ea typeface="+mn-ea"/>
              <a:cs typeface="Arial" pitchFamily="34" charset="0"/>
            </a:endParaRPr>
          </a:p>
        </p:txBody>
      </p:sp>
      <p:grpSp>
        <p:nvGrpSpPr>
          <p:cNvPr id="46" name="Group 25"/>
          <p:cNvGrpSpPr/>
          <p:nvPr userDrawn="1"/>
        </p:nvGrpSpPr>
        <p:grpSpPr>
          <a:xfrm>
            <a:off x="-1907997" y="1981962"/>
            <a:ext cx="1801660" cy="1324642"/>
            <a:chOff x="-2231300" y="2231625"/>
            <a:chExt cx="2106943" cy="1460479"/>
          </a:xfrm>
        </p:grpSpPr>
        <p:sp>
          <p:nvSpPr>
            <p:cNvPr id="47"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add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48" name="Group 36"/>
            <p:cNvGrpSpPr/>
            <p:nvPr userDrawn="1"/>
          </p:nvGrpSpPr>
          <p:grpSpPr>
            <a:xfrm>
              <a:off x="-544672" y="2787459"/>
              <a:ext cx="419742" cy="242548"/>
              <a:chOff x="-832082" y="3336845"/>
              <a:chExt cx="358924" cy="219989"/>
            </a:xfrm>
          </p:grpSpPr>
          <p:pic>
            <p:nvPicPr>
              <p:cNvPr id="5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ounded Rectangle 43"/>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49" name="Group 38"/>
            <p:cNvGrpSpPr/>
            <p:nvPr userDrawn="1"/>
          </p:nvGrpSpPr>
          <p:grpSpPr>
            <a:xfrm>
              <a:off x="-531551" y="3446578"/>
              <a:ext cx="407194" cy="245526"/>
              <a:chOff x="-474298" y="3689019"/>
              <a:chExt cx="348194" cy="222690"/>
            </a:xfrm>
          </p:grpSpPr>
          <p:pic>
            <p:nvPicPr>
              <p:cNvPr id="5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40"/>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52" name="Rounded Rectangle 41"/>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
        <p:nvSpPr>
          <p:cNvPr id="21"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103327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n 3 row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323860247"/>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6" name="Object 5"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AB432E8-1967-4B03-B1CB-248F6CB5F67E}"/>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29" name="Title 1"/>
          <p:cNvSpPr>
            <a:spLocks noGrp="1"/>
          </p:cNvSpPr>
          <p:nvPr>
            <p:ph type="title" hasCustomPrompt="1"/>
          </p:nvPr>
        </p:nvSpPr>
        <p:spPr>
          <a:xfrm>
            <a:off x="403543" y="420323"/>
            <a:ext cx="8347158" cy="729182"/>
          </a:xfrm>
          <a:prstGeom prst="rect">
            <a:avLst/>
          </a:prstGeom>
        </p:spPr>
        <p:txBody>
          <a:bodyPr vert="horz"/>
          <a:lstStyle>
            <a:lvl1pPr rtl="0">
              <a:defRPr/>
            </a:lvl1pPr>
          </a:lstStyle>
          <a:p>
            <a:r>
              <a:rPr lang="en-GB" dirty="0"/>
              <a:t>Click to add title</a:t>
            </a:r>
          </a:p>
        </p:txBody>
      </p:sp>
      <p:sp>
        <p:nvSpPr>
          <p:cNvPr id="43" name="Text Placeholder 3"/>
          <p:cNvSpPr>
            <a:spLocks noGrp="1"/>
          </p:cNvSpPr>
          <p:nvPr>
            <p:ph type="body" sz="quarter" idx="14" hasCustomPrompt="1"/>
          </p:nvPr>
        </p:nvSpPr>
        <p:spPr>
          <a:xfrm>
            <a:off x="403543" y="1543420"/>
            <a:ext cx="2446765" cy="4220386"/>
          </a:xfrm>
        </p:spPr>
        <p:txBody>
          <a:bodyPr/>
          <a:lstStyle>
            <a:lvl1pPr marL="0" indent="0" rtl="0">
              <a:spcBef>
                <a:spcPts val="408"/>
              </a:spcBef>
              <a:spcAft>
                <a:spcPts val="0"/>
              </a:spcAft>
              <a:buClrTx/>
              <a:buNone/>
              <a:defRPr lang="en-GB" sz="1088" b="1" kern="1200" cap="none" spc="-7" baseline="0" noProof="0" dirty="0" smtClean="0">
                <a:solidFill>
                  <a:schemeClr val="tx1"/>
                </a:solidFill>
                <a:latin typeface="+mn-lt"/>
                <a:ea typeface="+mn-ea"/>
                <a:cs typeface="+mn-cs"/>
              </a:defRPr>
            </a:lvl1pPr>
            <a:lvl2pPr marL="158998" rtl="0">
              <a:spcBef>
                <a:spcPts val="408"/>
              </a:spcBef>
              <a:spcAft>
                <a:spcPts val="0"/>
              </a:spcAft>
              <a:buClrTx/>
              <a:defRPr lang="en-GB" sz="1088" kern="1200" spc="-7" baseline="0" noProof="0" dirty="0" smtClean="0">
                <a:solidFill>
                  <a:schemeClr val="tx1"/>
                </a:solidFill>
                <a:latin typeface="+mn-lt"/>
                <a:ea typeface="+mn-ea"/>
                <a:cs typeface="+mn-cs"/>
              </a:defRPr>
            </a:lvl2pPr>
            <a:lvl3pPr marL="317998" rtl="0">
              <a:spcBef>
                <a:spcPts val="408"/>
              </a:spcBef>
              <a:spcAft>
                <a:spcPts val="0"/>
              </a:spcAft>
              <a:buClrTx/>
              <a:defRPr lang="en-GB" sz="1088" kern="1200" spc="-7" baseline="0" noProof="0" dirty="0" smtClean="0">
                <a:solidFill>
                  <a:schemeClr val="tx1"/>
                </a:solidFill>
                <a:latin typeface="+mn-lt"/>
                <a:ea typeface="+mn-ea"/>
                <a:cs typeface="+mn-cs"/>
              </a:defRPr>
            </a:lvl3pPr>
            <a:lvl4pPr marL="476995" rtl="0">
              <a:spcBef>
                <a:spcPts val="408"/>
              </a:spcBef>
              <a:spcAft>
                <a:spcPts val="0"/>
              </a:spcAft>
              <a:buClrTx/>
              <a:defRPr lang="en-GB" sz="1088" kern="1200" spc="-7" baseline="0" noProof="0" dirty="0" smtClean="0">
                <a:solidFill>
                  <a:schemeClr val="tx1"/>
                </a:solidFill>
                <a:latin typeface="+mn-lt"/>
                <a:ea typeface="+mn-ea"/>
                <a:cs typeface="+mn-cs"/>
              </a:defRPr>
            </a:lvl4pPr>
            <a:lvl5pPr marL="635993" rtl="0">
              <a:spcBef>
                <a:spcPts val="408"/>
              </a:spcBef>
              <a:spcAft>
                <a:spcPts val="0"/>
              </a:spcAft>
              <a:buClrTx/>
              <a:defRPr lang="en-GB" sz="1088"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2" name="Text Placeholder 6"/>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7"/>
          <p:cNvSpPr>
            <a:spLocks noGrp="1"/>
          </p:cNvSpPr>
          <p:nvPr>
            <p:ph type="sldNum" sz="quarter" idx="10"/>
          </p:nvPr>
        </p:nvSpPr>
        <p:spPr/>
        <p:txBody>
          <a:bodyPr/>
          <a:lstStyle>
            <a:lvl1pPr rtl="0">
              <a:defRPr/>
            </a:lvl1pPr>
          </a:lstStyle>
          <a:p>
            <a:fld id="{667EC89C-17A0-4E64-A6D2-B825673CEEDF}" type="slidenum">
              <a:rPr lang="en-GB" smtClean="0"/>
              <a:pPr/>
              <a:t>‹nr.›</a:t>
            </a:fld>
            <a:endParaRPr lang="en-GB" dirty="0"/>
          </a:p>
        </p:txBody>
      </p:sp>
      <p:sp>
        <p:nvSpPr>
          <p:cNvPr id="46"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Text in 3 rows</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Text slide with three columns</a:t>
            </a:r>
          </a:p>
        </p:txBody>
      </p:sp>
      <p:sp>
        <p:nvSpPr>
          <p:cNvPr id="52" name="TextBox 17"/>
          <p:cNvSpPr txBox="1">
            <a:spLocks noChangeArrowheads="1"/>
          </p:cNvSpPr>
          <p:nvPr userDrawn="1"/>
        </p:nvSpPr>
        <p:spPr bwMode="auto">
          <a:xfrm>
            <a:off x="-1908000" y="1981959"/>
            <a:ext cx="1800000"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Text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First level</a:t>
            </a:r>
            <a:r>
              <a:rPr lang="en-GB" altLang="da-DK" sz="748" kern="1200" dirty="0">
                <a:solidFill>
                  <a:schemeClr val="tx2">
                    <a:lumMod val="75000"/>
                  </a:schemeClr>
                </a:solidFill>
                <a:latin typeface="+mn-lt"/>
                <a:ea typeface="+mn-ea"/>
                <a:cs typeface="Arial" charset="0"/>
              </a:rPr>
              <a:t>: Arial Narrow Bold</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Second level</a:t>
            </a:r>
            <a:r>
              <a:rPr lang="en-GB" altLang="da-DK" sz="748" kern="1200" dirty="0">
                <a:solidFill>
                  <a:schemeClr val="tx2">
                    <a:lumMod val="75000"/>
                  </a:schemeClr>
                </a:solidFill>
                <a:latin typeface="+mn-lt"/>
                <a:ea typeface="+mn-ea"/>
                <a:cs typeface="Arial" charset="0"/>
              </a:rPr>
              <a:t>: Arial Narrow Regular</a:t>
            </a:r>
          </a:p>
        </p:txBody>
      </p:sp>
      <p:cxnSp>
        <p:nvCxnSpPr>
          <p:cNvPr id="33" name="Lige forbindelse 18"/>
          <p:cNvCxnSpPr/>
          <p:nvPr userDrawn="1"/>
        </p:nvCxnSpPr>
        <p:spPr>
          <a:xfrm>
            <a:off x="3096756" y="1533440"/>
            <a:ext cx="0" cy="4223076"/>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cxnSp>
        <p:nvCxnSpPr>
          <p:cNvPr id="36" name="Lige forbindelse 26"/>
          <p:cNvCxnSpPr/>
          <p:nvPr userDrawn="1"/>
        </p:nvCxnSpPr>
        <p:spPr>
          <a:xfrm>
            <a:off x="6050216" y="1533439"/>
            <a:ext cx="0" cy="4222547"/>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4684"/>
            <a:ext cx="1944023" cy="1459247"/>
          </a:xfrm>
          <a:prstGeom prst="rect">
            <a:avLst/>
          </a:prstGeom>
        </p:spPr>
      </p:pic>
      <p:grpSp>
        <p:nvGrpSpPr>
          <p:cNvPr id="25" name="Group 24"/>
          <p:cNvGrpSpPr/>
          <p:nvPr userDrawn="1"/>
        </p:nvGrpSpPr>
        <p:grpSpPr>
          <a:xfrm>
            <a:off x="-1907997" y="2752404"/>
            <a:ext cx="1801660" cy="1324642"/>
            <a:chOff x="-2231300" y="2231625"/>
            <a:chExt cx="2106943" cy="1460479"/>
          </a:xfrm>
        </p:grpSpPr>
        <p:sp>
          <p:nvSpPr>
            <p:cNvPr id="26"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add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27" name="Group 26"/>
            <p:cNvGrpSpPr/>
            <p:nvPr userDrawn="1"/>
          </p:nvGrpSpPr>
          <p:grpSpPr>
            <a:xfrm>
              <a:off x="-544672" y="2787459"/>
              <a:ext cx="419742" cy="242548"/>
              <a:chOff x="-832082" y="3336845"/>
              <a:chExt cx="358924" cy="219989"/>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ed Rectangle 39"/>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28" name="Group 27"/>
            <p:cNvGrpSpPr/>
            <p:nvPr userDrawn="1"/>
          </p:nvGrpSpPr>
          <p:grpSpPr>
            <a:xfrm>
              <a:off x="-531551" y="3446578"/>
              <a:ext cx="407194" cy="245526"/>
              <a:chOff x="-474298" y="3689019"/>
              <a:chExt cx="348194" cy="222690"/>
            </a:xfrm>
          </p:grpSpPr>
          <p:pic>
            <p:nvPicPr>
              <p:cNvPr id="3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35" name="Rounded Rectangle 3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
        <p:nvSpPr>
          <p:cNvPr id="30" name="Text Placeholder 3"/>
          <p:cNvSpPr>
            <a:spLocks noGrp="1"/>
          </p:cNvSpPr>
          <p:nvPr userDrawn="1">
            <p:ph type="body" sz="quarter" idx="16" hasCustomPrompt="1"/>
          </p:nvPr>
        </p:nvSpPr>
        <p:spPr>
          <a:xfrm>
            <a:off x="6303566" y="1543420"/>
            <a:ext cx="2446765" cy="4220386"/>
          </a:xfrm>
        </p:spPr>
        <p:txBody>
          <a:bodyPr/>
          <a:lstStyle>
            <a:lvl1pPr marL="0" indent="0" rtl="0">
              <a:spcBef>
                <a:spcPts val="408"/>
              </a:spcBef>
              <a:spcAft>
                <a:spcPts val="0"/>
              </a:spcAft>
              <a:buClrTx/>
              <a:buNone/>
              <a:defRPr lang="en-GB" sz="1088" b="1" kern="1200" cap="none" spc="-7" baseline="0" noProof="0" dirty="0" smtClean="0">
                <a:solidFill>
                  <a:schemeClr val="tx1"/>
                </a:solidFill>
                <a:latin typeface="+mn-lt"/>
                <a:ea typeface="+mn-ea"/>
                <a:cs typeface="+mn-cs"/>
              </a:defRPr>
            </a:lvl1pPr>
            <a:lvl2pPr marL="158998" rtl="0">
              <a:spcBef>
                <a:spcPts val="408"/>
              </a:spcBef>
              <a:spcAft>
                <a:spcPts val="0"/>
              </a:spcAft>
              <a:buClrTx/>
              <a:defRPr lang="en-GB" sz="1088" kern="1200" spc="-7" baseline="0" noProof="0" dirty="0" smtClean="0">
                <a:solidFill>
                  <a:schemeClr val="tx1"/>
                </a:solidFill>
                <a:latin typeface="+mn-lt"/>
                <a:ea typeface="+mn-ea"/>
                <a:cs typeface="+mn-cs"/>
              </a:defRPr>
            </a:lvl2pPr>
            <a:lvl3pPr marL="317998" rtl="0">
              <a:spcBef>
                <a:spcPts val="408"/>
              </a:spcBef>
              <a:spcAft>
                <a:spcPts val="0"/>
              </a:spcAft>
              <a:buClrTx/>
              <a:defRPr lang="en-GB" sz="1088" kern="1200" spc="-7" baseline="0" noProof="0" dirty="0" smtClean="0">
                <a:solidFill>
                  <a:schemeClr val="tx1"/>
                </a:solidFill>
                <a:latin typeface="+mn-lt"/>
                <a:ea typeface="+mn-ea"/>
                <a:cs typeface="+mn-cs"/>
              </a:defRPr>
            </a:lvl3pPr>
            <a:lvl4pPr marL="476995" rtl="0">
              <a:spcBef>
                <a:spcPts val="408"/>
              </a:spcBef>
              <a:spcAft>
                <a:spcPts val="0"/>
              </a:spcAft>
              <a:buClrTx/>
              <a:defRPr lang="en-GB" sz="1088" kern="1200" spc="-7" baseline="0" noProof="0" dirty="0" smtClean="0">
                <a:solidFill>
                  <a:schemeClr val="tx1"/>
                </a:solidFill>
                <a:latin typeface="+mn-lt"/>
                <a:ea typeface="+mn-ea"/>
                <a:cs typeface="+mn-cs"/>
              </a:defRPr>
            </a:lvl4pPr>
            <a:lvl5pPr marL="635993" rtl="0">
              <a:spcBef>
                <a:spcPts val="408"/>
              </a:spcBef>
              <a:spcAft>
                <a:spcPts val="0"/>
              </a:spcAft>
              <a:buClrTx/>
              <a:defRPr lang="en-GB" sz="1088"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Text Placeholder 3"/>
          <p:cNvSpPr>
            <a:spLocks noGrp="1"/>
          </p:cNvSpPr>
          <p:nvPr userDrawn="1">
            <p:ph type="body" sz="quarter" idx="17" hasCustomPrompt="1"/>
          </p:nvPr>
        </p:nvSpPr>
        <p:spPr>
          <a:xfrm>
            <a:off x="3350104" y="1543420"/>
            <a:ext cx="2446765" cy="4220386"/>
          </a:xfrm>
        </p:spPr>
        <p:txBody>
          <a:bodyPr/>
          <a:lstStyle>
            <a:lvl1pPr marL="0" indent="0" rtl="0">
              <a:spcBef>
                <a:spcPts val="408"/>
              </a:spcBef>
              <a:spcAft>
                <a:spcPts val="0"/>
              </a:spcAft>
              <a:buClrTx/>
              <a:buNone/>
              <a:defRPr lang="en-GB" sz="1088" b="1" kern="1200" cap="none" spc="-7" baseline="0" noProof="0" dirty="0" smtClean="0">
                <a:solidFill>
                  <a:schemeClr val="tx1"/>
                </a:solidFill>
                <a:latin typeface="+mn-lt"/>
                <a:ea typeface="+mn-ea"/>
                <a:cs typeface="+mn-cs"/>
              </a:defRPr>
            </a:lvl1pPr>
            <a:lvl2pPr marL="158998" rtl="0">
              <a:spcBef>
                <a:spcPts val="408"/>
              </a:spcBef>
              <a:spcAft>
                <a:spcPts val="0"/>
              </a:spcAft>
              <a:buClrTx/>
              <a:defRPr lang="en-GB" sz="1088" kern="1200" spc="-7" baseline="0" noProof="0" dirty="0" smtClean="0">
                <a:solidFill>
                  <a:schemeClr val="tx1"/>
                </a:solidFill>
                <a:latin typeface="+mn-lt"/>
                <a:ea typeface="+mn-ea"/>
                <a:cs typeface="+mn-cs"/>
              </a:defRPr>
            </a:lvl2pPr>
            <a:lvl3pPr marL="317998" rtl="0">
              <a:spcBef>
                <a:spcPts val="408"/>
              </a:spcBef>
              <a:spcAft>
                <a:spcPts val="0"/>
              </a:spcAft>
              <a:buClrTx/>
              <a:defRPr lang="en-GB" sz="1088" kern="1200" spc="-7" baseline="0" noProof="0" dirty="0" smtClean="0">
                <a:solidFill>
                  <a:schemeClr val="tx1"/>
                </a:solidFill>
                <a:latin typeface="+mn-lt"/>
                <a:ea typeface="+mn-ea"/>
                <a:cs typeface="+mn-cs"/>
              </a:defRPr>
            </a:lvl3pPr>
            <a:lvl4pPr marL="476995" rtl="0">
              <a:spcBef>
                <a:spcPts val="408"/>
              </a:spcBef>
              <a:spcAft>
                <a:spcPts val="0"/>
              </a:spcAft>
              <a:buClrTx/>
              <a:defRPr lang="en-GB" sz="1088" kern="1200" spc="-7" baseline="0" noProof="0" dirty="0" smtClean="0">
                <a:solidFill>
                  <a:schemeClr val="tx1"/>
                </a:solidFill>
                <a:latin typeface="+mn-lt"/>
                <a:ea typeface="+mn-ea"/>
                <a:cs typeface="+mn-cs"/>
              </a:defRPr>
            </a:lvl4pPr>
            <a:lvl5pPr marL="635993" rtl="0">
              <a:spcBef>
                <a:spcPts val="408"/>
              </a:spcBef>
              <a:spcAft>
                <a:spcPts val="0"/>
              </a:spcAft>
              <a:buClrTx/>
              <a:defRPr lang="en-GB" sz="1088" kern="1200" spc="-7"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457371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F7C5742-5221-4E1E-93C6-D2C3B49E0F53}"/>
              </a:ext>
            </a:extLst>
          </p:cNvPr>
          <p:cNvGraphicFramePr>
            <a:graphicFrameLocks noChangeAspect="1"/>
          </p:cNvGraphicFramePr>
          <p:nvPr userDrawn="1">
            <p:custDataLst>
              <p:tags r:id="rId1"/>
            </p:custDataLst>
            <p:extLst>
              <p:ext uri="{D42A27DB-BD31-4B8C-83A1-F6EECF244321}">
                <p14:modId xmlns:p14="http://schemas.microsoft.com/office/powerpoint/2010/main" val="3200323871"/>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EF7C5742-5221-4E1E-93C6-D2C3B49E0F53}"/>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B9E3D14-70DB-455F-8858-E1296E03642E}"/>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3401" b="1" i="0" baseline="0" dirty="0">
              <a:latin typeface="Arial Narrow" panose="020B0606020202030204" pitchFamily="34" charset="0"/>
              <a:ea typeface="+mn-ea"/>
              <a:cs typeface="+mn-cs"/>
              <a:sym typeface="Arial Narrow" panose="020B0606020202030204" pitchFamily="34" charset="0"/>
            </a:endParaRPr>
          </a:p>
        </p:txBody>
      </p:sp>
      <p:sp>
        <p:nvSpPr>
          <p:cNvPr id="6" name="baggrund"/>
          <p:cNvSpPr/>
          <p:nvPr userDrawn="1"/>
        </p:nvSpPr>
        <p:spPr>
          <a:xfrm>
            <a:off x="939" y="4"/>
            <a:ext cx="9142803" cy="6859015"/>
          </a:xfrm>
          <a:prstGeom prst="rect">
            <a:avLst/>
          </a:prstGeom>
          <a:solidFill>
            <a:srgbClr val="1E2F39"/>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endParaRPr lang="en-GB" sz="1428" dirty="0"/>
          </a:p>
        </p:txBody>
      </p:sp>
      <p:sp>
        <p:nvSpPr>
          <p:cNvPr id="26" name="Grå kasse"/>
          <p:cNvSpPr/>
          <p:nvPr userDrawn="1"/>
        </p:nvSpPr>
        <p:spPr>
          <a:xfrm>
            <a:off x="939" y="6173332"/>
            <a:ext cx="9144000" cy="685685"/>
          </a:xfrm>
          <a:prstGeom prst="rect">
            <a:avLst/>
          </a:prstGeom>
          <a:solidFill>
            <a:srgbClr val="44525B"/>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endParaRPr lang="en-GB" sz="1428" dirty="0">
              <a:solidFill>
                <a:srgbClr val="1E2F39"/>
              </a:solidFill>
            </a:endParaRPr>
          </a:p>
        </p:txBody>
      </p:sp>
      <p:sp>
        <p:nvSpPr>
          <p:cNvPr id="15" name="Title 1"/>
          <p:cNvSpPr>
            <a:spLocks noGrp="1"/>
          </p:cNvSpPr>
          <p:nvPr>
            <p:ph type="title" hasCustomPrompt="1"/>
          </p:nvPr>
        </p:nvSpPr>
        <p:spPr>
          <a:xfrm>
            <a:off x="403543" y="2292148"/>
            <a:ext cx="8347158" cy="1371371"/>
          </a:xfrm>
          <a:prstGeom prst="rect">
            <a:avLst/>
          </a:prstGeom>
        </p:spPr>
        <p:txBody>
          <a:bodyPr vert="horz"/>
          <a:lstStyle>
            <a:lvl1pPr algn="ctr" rtl="0">
              <a:defRPr lang="en-GB" sz="3401" b="1" kern="1200" cap="all" spc="-7" baseline="0" noProof="0" dirty="0" smtClean="0">
                <a:solidFill>
                  <a:schemeClr val="bg1"/>
                </a:solidFill>
                <a:latin typeface="+mn-lt"/>
                <a:ea typeface="+mn-ea"/>
                <a:cs typeface="+mn-cs"/>
              </a:defRPr>
            </a:lvl1pPr>
          </a:lstStyle>
          <a:p>
            <a:pPr lvl="0"/>
            <a:r>
              <a:rPr lang="en-GB" noProof="0" dirty="0"/>
              <a:t>Click to add breaker text</a:t>
            </a:r>
          </a:p>
        </p:txBody>
      </p:sp>
      <p:sp>
        <p:nvSpPr>
          <p:cNvPr id="27" name="Text Placeholder 2"/>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3"/>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28" name="AutoShape 4"/>
          <p:cNvSpPr>
            <a:spLocks/>
          </p:cNvSpPr>
          <p:nvPr userDrawn="1"/>
        </p:nvSpPr>
        <p:spPr bwMode="gray">
          <a:xfrm>
            <a:off x="-2052735" y="3"/>
            <a:ext cx="1943101"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Breaker</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Breaker slide, three colours</a:t>
            </a:r>
          </a:p>
        </p:txBody>
      </p:sp>
      <p:grpSp>
        <p:nvGrpSpPr>
          <p:cNvPr id="10" name="Group 9"/>
          <p:cNvGrpSpPr/>
          <p:nvPr userDrawn="1"/>
        </p:nvGrpSpPr>
        <p:grpSpPr>
          <a:xfrm>
            <a:off x="9290833" y="2671603"/>
            <a:ext cx="1470330" cy="3077452"/>
            <a:chOff x="10865113" y="2945566"/>
            <a:chExt cx="1719469" cy="3393033"/>
          </a:xfrm>
        </p:grpSpPr>
        <p:pic>
          <p:nvPicPr>
            <p:cNvPr id="1026"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91478" y="3928392"/>
              <a:ext cx="1557700" cy="58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ktangel 12"/>
            <p:cNvSpPr/>
            <p:nvPr userDrawn="1"/>
          </p:nvSpPr>
          <p:spPr>
            <a:xfrm>
              <a:off x="10865113" y="3305492"/>
              <a:ext cx="84200" cy="11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569" tIns="49785" rIns="99569" bIns="49785" numCol="1" spcCol="0" rtlCol="0" fromWordArt="0" anchor="ctr" anchorCtr="0" forceAA="0" compatLnSpc="1">
              <a:prstTxWarp prst="textNoShape">
                <a:avLst/>
              </a:prstTxWarp>
              <a:noAutofit/>
            </a:bodyPr>
            <a:lstStyle/>
            <a:p>
              <a:pPr algn="ctr" rtl="0"/>
              <a:endParaRPr lang="en-GB" sz="1156" dirty="0"/>
            </a:p>
          </p:txBody>
        </p:sp>
        <p:sp>
          <p:nvSpPr>
            <p:cNvPr id="20" name="AutoShape 4"/>
            <p:cNvSpPr>
              <a:spLocks/>
            </p:cNvSpPr>
            <p:nvPr userDrawn="1"/>
          </p:nvSpPr>
          <p:spPr bwMode="gray">
            <a:xfrm>
              <a:off x="10991477" y="2945566"/>
              <a:ext cx="1593105" cy="63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Colour theme for text</a:t>
              </a:r>
            </a:p>
            <a:p>
              <a:pPr algn="l" rtl="0" eaLnBrk="1" hangingPunct="1">
                <a:spcBef>
                  <a:spcPct val="0"/>
                </a:spcBef>
                <a:buFontTx/>
                <a:buNone/>
              </a:pPr>
              <a:r>
                <a:rPr lang="en-GB" altLang="da-DK" sz="748" kern="1200" noProof="1">
                  <a:solidFill>
                    <a:schemeClr val="tx2">
                      <a:lumMod val="75000"/>
                    </a:schemeClr>
                  </a:solidFill>
                  <a:latin typeface="+mn-lt"/>
                  <a:ea typeface="+mn-ea"/>
                  <a:cs typeface="Arial" charset="0"/>
                </a:rPr>
                <a:t>Choose between the colours white R255 G255 B255</a:t>
              </a:r>
              <a:br>
                <a:rPr lang="en-GB" altLang="da-DK" sz="748" kern="1200" noProof="1">
                  <a:solidFill>
                    <a:schemeClr val="tx2">
                      <a:lumMod val="75000"/>
                    </a:schemeClr>
                  </a:solidFill>
                  <a:latin typeface="+mn-lt"/>
                  <a:ea typeface="+mn-ea"/>
                  <a:cs typeface="Arial" charset="0"/>
                </a:rPr>
              </a:br>
              <a:r>
                <a:rPr lang="en-GB" altLang="da-DK" sz="748" kern="1200" noProof="1">
                  <a:solidFill>
                    <a:schemeClr val="tx2">
                      <a:lumMod val="75000"/>
                    </a:schemeClr>
                  </a:solidFill>
                  <a:latin typeface="+mn-lt"/>
                  <a:ea typeface="+mn-ea"/>
                  <a:cs typeface="Arial" charset="0"/>
                </a:rPr>
                <a:t>blue R0 G141 B177 and</a:t>
              </a:r>
            </a:p>
            <a:p>
              <a:pPr algn="l" rtl="0" eaLnBrk="1" hangingPunct="1">
                <a:spcBef>
                  <a:spcPct val="0"/>
                </a:spcBef>
                <a:buFontTx/>
                <a:buNone/>
              </a:pPr>
              <a:r>
                <a:rPr lang="en-GB" altLang="da-DK" sz="748" kern="1200" noProof="1">
                  <a:solidFill>
                    <a:schemeClr val="tx2">
                      <a:lumMod val="75000"/>
                    </a:schemeClr>
                  </a:solidFill>
                  <a:latin typeface="+mn-lt"/>
                  <a:ea typeface="+mn-ea"/>
                  <a:cs typeface="Arial" charset="0"/>
                </a:rPr>
                <a:t>orange R246 G158 B0</a:t>
              </a:r>
            </a:p>
          </p:txBody>
        </p:sp>
        <p:sp>
          <p:nvSpPr>
            <p:cNvPr id="21" name="Rektangel 20"/>
            <p:cNvSpPr/>
            <p:nvPr userDrawn="1"/>
          </p:nvSpPr>
          <p:spPr>
            <a:xfrm>
              <a:off x="10865113" y="3650494"/>
              <a:ext cx="84200" cy="11907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569" tIns="49785" rIns="99569" bIns="49785" numCol="1" spcCol="0" rtlCol="0" fromWordArt="0" anchor="ctr" anchorCtr="0" forceAA="0" compatLnSpc="1">
              <a:prstTxWarp prst="textNoShape">
                <a:avLst/>
              </a:prstTxWarp>
              <a:noAutofit/>
            </a:bodyPr>
            <a:lstStyle/>
            <a:p>
              <a:pPr algn="ctr" rtl="0"/>
              <a:endParaRPr lang="en-GB" sz="1156" dirty="0"/>
            </a:p>
          </p:txBody>
        </p:sp>
        <p:sp>
          <p:nvSpPr>
            <p:cNvPr id="22" name="Rektangel 21"/>
            <p:cNvSpPr/>
            <p:nvPr userDrawn="1"/>
          </p:nvSpPr>
          <p:spPr>
            <a:xfrm>
              <a:off x="10865113" y="3477714"/>
              <a:ext cx="84200" cy="119075"/>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569" tIns="49785" rIns="99569" bIns="49785" numCol="1" spcCol="0" rtlCol="0" fromWordArt="0" anchor="ctr" anchorCtr="0" forceAA="0" compatLnSpc="1">
              <a:prstTxWarp prst="textNoShape">
                <a:avLst/>
              </a:prstTxWarp>
              <a:noAutofit/>
            </a:bodyPr>
            <a:lstStyle/>
            <a:p>
              <a:pPr algn="ctr" rtl="0"/>
              <a:endParaRPr lang="en-GB" sz="1156" dirty="0"/>
            </a:p>
          </p:txBody>
        </p:sp>
        <p:sp>
          <p:nvSpPr>
            <p:cNvPr id="34" name="Rounded Rectangle 43"/>
            <p:cNvSpPr/>
            <p:nvPr userDrawn="1"/>
          </p:nvSpPr>
          <p:spPr>
            <a:xfrm>
              <a:off x="12256788" y="4197996"/>
              <a:ext cx="270634" cy="15878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769" dirty="0"/>
            </a:p>
          </p:txBody>
        </p:sp>
        <p:grpSp>
          <p:nvGrpSpPr>
            <p:cNvPr id="8" name="Group 7"/>
            <p:cNvGrpSpPr/>
            <p:nvPr userDrawn="1"/>
          </p:nvGrpSpPr>
          <p:grpSpPr>
            <a:xfrm>
              <a:off x="10991477" y="4602991"/>
              <a:ext cx="1557700" cy="1735608"/>
              <a:chOff x="9398887" y="4174872"/>
              <a:chExt cx="1332000" cy="1574181"/>
            </a:xfrm>
          </p:grpSpPr>
          <p:pic>
            <p:nvPicPr>
              <p:cNvPr id="36"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769" dirty="0"/>
              </a:p>
            </p:txBody>
          </p:sp>
          <p:sp>
            <p:nvSpPr>
              <p:cNvPr id="38"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769" dirty="0"/>
              </a:p>
            </p:txBody>
          </p:sp>
          <p:sp>
            <p:nvSpPr>
              <p:cNvPr id="39" name="Rounded Rectangle 43"/>
              <p:cNvSpPr/>
              <p:nvPr userDrawn="1"/>
            </p:nvSpPr>
            <p:spPr>
              <a:xfrm>
                <a:off x="9398887"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769" dirty="0"/>
              </a:p>
            </p:txBody>
          </p:sp>
        </p:grpSp>
      </p:gr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3652" y="3519112"/>
            <a:ext cx="1944023" cy="1459247"/>
          </a:xfrm>
          <a:prstGeom prst="rect">
            <a:avLst/>
          </a:prstGeom>
        </p:spPr>
      </p:pic>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3652" y="1967141"/>
            <a:ext cx="1944023" cy="1459247"/>
          </a:xfrm>
          <a:prstGeom prst="rect">
            <a:avLst/>
          </a:prstGeom>
        </p:spPr>
      </p:pic>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3652" y="415170"/>
            <a:ext cx="1944023" cy="1459247"/>
          </a:xfrm>
          <a:prstGeom prst="rect">
            <a:avLst/>
          </a:prstGeom>
        </p:spPr>
      </p:pic>
      <p:pic>
        <p:nvPicPr>
          <p:cNvPr id="29" name="Picture 28">
            <a:extLst>
              <a:ext uri="{FF2B5EF4-FFF2-40B4-BE49-F238E27FC236}">
                <a16:creationId xmlns:a16="http://schemas.microsoft.com/office/drawing/2014/main" id="{5AB2D459-361A-4F27-B710-3979312DCF10}"/>
              </a:ext>
            </a:extLst>
          </p:cNvPr>
          <p:cNvPicPr>
            <a:picLocks noChangeAspect="1"/>
          </p:cNvPicPr>
          <p:nvPr userDrawn="1"/>
        </p:nvPicPr>
        <p:blipFill>
          <a:blip r:embed="rId11"/>
          <a:stretch>
            <a:fillRect/>
          </a:stretch>
        </p:blipFill>
        <p:spPr>
          <a:xfrm>
            <a:off x="8368082" y="6352914"/>
            <a:ext cx="382620" cy="506101"/>
          </a:xfrm>
          <a:prstGeom prst="rect">
            <a:avLst/>
          </a:prstGeom>
        </p:spPr>
      </p:pic>
    </p:spTree>
    <p:extLst>
      <p:ext uri="{BB962C8B-B14F-4D97-AF65-F5344CB8AC3E}">
        <p14:creationId xmlns:p14="http://schemas.microsoft.com/office/powerpoint/2010/main" val="1404523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32378CD-F583-4F4E-93DD-B9F587BB50D5}"/>
              </a:ext>
            </a:extLst>
          </p:cNvPr>
          <p:cNvGraphicFramePr>
            <a:graphicFrameLocks noChangeAspect="1"/>
          </p:cNvGraphicFramePr>
          <p:nvPr userDrawn="1">
            <p:custDataLst>
              <p:tags r:id="rId1"/>
            </p:custDataLst>
            <p:extLst>
              <p:ext uri="{D42A27DB-BD31-4B8C-83A1-F6EECF244321}">
                <p14:modId xmlns:p14="http://schemas.microsoft.com/office/powerpoint/2010/main" val="3155915354"/>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32378CD-F583-4F4E-93DD-B9F587BB50D5}"/>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F401E20-918C-463B-93B4-2DB8C3B16980}"/>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n-ea"/>
              <a:cs typeface="+mn-cs"/>
              <a:sym typeface="Arial Narrow" panose="020B0606020202030204" pitchFamily="34" charset="0"/>
            </a:endParaRPr>
          </a:p>
        </p:txBody>
      </p:sp>
      <p:sp>
        <p:nvSpPr>
          <p:cNvPr id="7" name="Baggrund"/>
          <p:cNvSpPr/>
          <p:nvPr userDrawn="1"/>
        </p:nvSpPr>
        <p:spPr>
          <a:xfrm>
            <a:off x="0" y="1"/>
            <a:ext cx="9144000" cy="6859014"/>
          </a:xfrm>
          <a:prstGeom prst="rect">
            <a:avLst/>
          </a:prstGeom>
          <a:solidFill>
            <a:srgbClr val="1E2F39"/>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endParaRPr lang="en-GB" sz="1428" dirty="0"/>
          </a:p>
        </p:txBody>
      </p:sp>
      <p:sp>
        <p:nvSpPr>
          <p:cNvPr id="22" name="Blå kasse"/>
          <p:cNvSpPr/>
          <p:nvPr userDrawn="1"/>
        </p:nvSpPr>
        <p:spPr>
          <a:xfrm>
            <a:off x="0" y="6173332"/>
            <a:ext cx="9144000" cy="685685"/>
          </a:xfrm>
          <a:prstGeom prst="rect">
            <a:avLst/>
          </a:prstGeom>
          <a:solidFill>
            <a:srgbClr val="44525B"/>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endParaRPr lang="en-GB" sz="1428" dirty="0">
              <a:solidFill>
                <a:srgbClr val="1E2F39"/>
              </a:solidFill>
            </a:endParaRPr>
          </a:p>
        </p:txBody>
      </p:sp>
      <p:sp>
        <p:nvSpPr>
          <p:cNvPr id="6" name="Titel 1"/>
          <p:cNvSpPr>
            <a:spLocks noGrp="1"/>
          </p:cNvSpPr>
          <p:nvPr>
            <p:ph type="title" hasCustomPrompt="1"/>
          </p:nvPr>
        </p:nvSpPr>
        <p:spPr>
          <a:xfrm>
            <a:off x="403543" y="730690"/>
            <a:ext cx="8347158" cy="1080640"/>
          </a:xfrm>
          <a:prstGeom prst="rect">
            <a:avLst/>
          </a:prstGeom>
        </p:spPr>
        <p:txBody>
          <a:bodyPr vert="horz" anchor="b" anchorCtr="0"/>
          <a:lstStyle>
            <a:lvl1pPr algn="r" rtl="0">
              <a:spcBef>
                <a:spcPts val="0"/>
              </a:spcBef>
              <a:defRPr lang="da-DK" sz="1769" b="1" kern="1200" cap="all" spc="-7" baseline="0" dirty="0">
                <a:solidFill>
                  <a:schemeClr val="bg1"/>
                </a:solidFill>
                <a:latin typeface="+mn-lt"/>
                <a:ea typeface="+mn-ea"/>
                <a:cs typeface="+mn-cs"/>
              </a:defRPr>
            </a:lvl1pPr>
          </a:lstStyle>
          <a:p>
            <a:pPr lvl="0"/>
            <a:r>
              <a:rPr lang="en-GB" dirty="0"/>
              <a:t>Click to add title</a:t>
            </a:r>
          </a:p>
        </p:txBody>
      </p:sp>
      <p:sp>
        <p:nvSpPr>
          <p:cNvPr id="26" name="Text Placeholder 2"/>
          <p:cNvSpPr>
            <a:spLocks noGrp="1"/>
          </p:cNvSpPr>
          <p:nvPr>
            <p:ph type="body" sz="quarter" idx="17"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10" name="Pladsholder til diasnummer 3"/>
          <p:cNvSpPr>
            <a:spLocks noGrp="1"/>
          </p:cNvSpPr>
          <p:nvPr userDrawn="1">
            <p:ph type="sldNum" sz="quarter" idx="16"/>
          </p:nvPr>
        </p:nvSpPr>
        <p:spPr/>
        <p:txBody>
          <a:bodyPr/>
          <a:lstStyle>
            <a:lvl1pPr rtl="0">
              <a:defRPr/>
            </a:lvl1pPr>
          </a:lstStyle>
          <a:p>
            <a:fld id="{667EC89C-17A0-4E64-A6D2-B825673CEEDF}" type="slidenum">
              <a:rPr lang="en-GB" smtClean="0"/>
              <a:pPr/>
              <a:t>‹nr.›</a:t>
            </a:fld>
            <a:endParaRPr lang="en-GB" dirty="0"/>
          </a:p>
        </p:txBody>
      </p:sp>
      <p:sp>
        <p:nvSpPr>
          <p:cNvPr id="24" name="AutoShape 4"/>
          <p:cNvSpPr>
            <a:spLocks/>
          </p:cNvSpPr>
          <p:nvPr userDrawn="1"/>
        </p:nvSpPr>
        <p:spPr bwMode="gray">
          <a:xfrm>
            <a:off x="-2385921" y="3"/>
            <a:ext cx="2242439"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Transition</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Transition Slide - to create flow and</a:t>
            </a:r>
            <a:r>
              <a:rPr lang="en-GB" altLang="da-DK" sz="748" b="0" baseline="0" noProof="1">
                <a:solidFill>
                  <a:schemeClr val="tx2">
                    <a:lumMod val="75000"/>
                  </a:schemeClr>
                </a:solidFill>
                <a:latin typeface="+mn-lt"/>
                <a:cs typeface="Arial" charset="0"/>
              </a:rPr>
              <a:t> </a:t>
            </a:r>
            <a:r>
              <a:rPr lang="en-GB" altLang="da-DK" sz="748" b="0" noProof="1">
                <a:solidFill>
                  <a:schemeClr val="tx2">
                    <a:lumMod val="75000"/>
                  </a:schemeClr>
                </a:solidFill>
                <a:latin typeface="+mn-lt"/>
                <a:cs typeface="Arial" charset="0"/>
              </a:rPr>
              <a:t>highlight point</a:t>
            </a:r>
          </a:p>
        </p:txBody>
      </p:sp>
      <p:grpSp>
        <p:nvGrpSpPr>
          <p:cNvPr id="3" name="Gruppe 2"/>
          <p:cNvGrpSpPr/>
          <p:nvPr userDrawn="1"/>
        </p:nvGrpSpPr>
        <p:grpSpPr>
          <a:xfrm>
            <a:off x="-1733622" y="1981958"/>
            <a:ext cx="1622026" cy="3122164"/>
            <a:chOff x="-2027380" y="2398708"/>
            <a:chExt cx="1896871" cy="3442331"/>
          </a:xfrm>
        </p:grpSpPr>
        <p:sp>
          <p:nvSpPr>
            <p:cNvPr id="14" name="AutoShape 4"/>
            <p:cNvSpPr>
              <a:spLocks/>
            </p:cNvSpPr>
            <p:nvPr userDrawn="1"/>
          </p:nvSpPr>
          <p:spPr bwMode="gray">
            <a:xfrm>
              <a:off x="-2027380" y="2398708"/>
              <a:ext cx="1752418" cy="8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Highlighted text</a:t>
              </a:r>
            </a:p>
            <a:p>
              <a:pPr marL="0" indent="0"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1. </a:t>
              </a:r>
              <a:r>
                <a:rPr lang="en-GB" altLang="da-DK" sz="748" kern="1200" noProof="1">
                  <a:solidFill>
                    <a:schemeClr val="tx2">
                      <a:lumMod val="75000"/>
                    </a:schemeClr>
                  </a:solidFill>
                  <a:latin typeface="+mn-lt"/>
                  <a:ea typeface="+mn-ea"/>
                  <a:cs typeface="Arial" charset="0"/>
                </a:rPr>
                <a:t>Select the text to</a:t>
              </a:r>
            </a:p>
            <a:p>
              <a:pPr marL="0" indent="0" algn="r" rtl="0" eaLnBrk="1" hangingPunct="1">
                <a:spcBef>
                  <a:spcPct val="0"/>
                </a:spcBef>
                <a:buFontTx/>
                <a:buNone/>
              </a:pPr>
              <a:r>
                <a:rPr lang="en-GB" altLang="da-DK" sz="748" kern="1200" noProof="1">
                  <a:solidFill>
                    <a:schemeClr val="tx2">
                      <a:lumMod val="75000"/>
                    </a:schemeClr>
                  </a:solidFill>
                  <a:latin typeface="+mn-lt"/>
                  <a:ea typeface="+mn-ea"/>
                  <a:cs typeface="Arial" charset="0"/>
                </a:rPr>
                <a:t>highlight </a:t>
              </a:r>
              <a:r>
                <a:rPr lang="en-GB" altLang="da-DK" sz="748" kern="1200" baseline="0" noProof="1">
                  <a:solidFill>
                    <a:schemeClr val="tx2">
                      <a:lumMod val="75000"/>
                    </a:schemeClr>
                  </a:solidFill>
                  <a:latin typeface="+mn-lt"/>
                  <a:ea typeface="+mn-ea"/>
                  <a:cs typeface="Arial" charset="0"/>
                </a:rPr>
                <a:t>and make larger</a:t>
              </a:r>
              <a:br>
                <a:rPr lang="en-GB" altLang="da-DK" sz="748" kern="1200" noProof="1">
                  <a:solidFill>
                    <a:schemeClr val="tx2">
                      <a:lumMod val="75000"/>
                    </a:schemeClr>
                  </a:solidFill>
                  <a:latin typeface="+mn-lt"/>
                  <a:ea typeface="+mn-ea"/>
                  <a:cs typeface="Arial" charset="0"/>
                </a:rPr>
              </a:br>
              <a:r>
                <a:rPr lang="en-GB" altLang="da-DK" sz="748" b="1" kern="1200" noProof="1">
                  <a:solidFill>
                    <a:schemeClr val="tx2">
                      <a:lumMod val="75000"/>
                    </a:schemeClr>
                  </a:solidFill>
                  <a:latin typeface="+mn-lt"/>
                  <a:ea typeface="+mn-ea"/>
                  <a:cs typeface="Arial" charset="0"/>
                </a:rPr>
                <a:t>2.</a:t>
              </a:r>
              <a:r>
                <a:rPr lang="en-GB" altLang="da-DK" sz="748" b="1" kern="1200" baseline="0" noProof="1">
                  <a:solidFill>
                    <a:schemeClr val="tx2">
                      <a:lumMod val="75000"/>
                    </a:schemeClr>
                  </a:solidFill>
                  <a:latin typeface="+mn-lt"/>
                  <a:ea typeface="+mn-ea"/>
                  <a:cs typeface="Arial" charset="0"/>
                </a:rPr>
                <a:t> </a:t>
              </a:r>
              <a:r>
                <a:rPr lang="en-GB" altLang="da-DK" sz="748" kern="1200" noProof="1">
                  <a:solidFill>
                    <a:schemeClr val="tx2">
                      <a:lumMod val="75000"/>
                    </a:schemeClr>
                  </a:solidFill>
                  <a:latin typeface="+mn-lt"/>
                  <a:ea typeface="+mn-ea"/>
                  <a:cs typeface="Arial" charset="0"/>
                </a:rPr>
                <a:t>Choose 50 pkt. Choose between the colours</a:t>
              </a:r>
            </a:p>
            <a:p>
              <a:pPr marL="0" indent="0" algn="r" rtl="0" eaLnBrk="1" hangingPunct="1">
                <a:spcBef>
                  <a:spcPct val="0"/>
                </a:spcBef>
                <a:buFontTx/>
                <a:buNone/>
              </a:pPr>
              <a:r>
                <a:rPr lang="en-GB" altLang="da-DK" sz="748" kern="1200" noProof="1">
                  <a:solidFill>
                    <a:schemeClr val="tx2">
                      <a:lumMod val="75000"/>
                    </a:schemeClr>
                  </a:solidFill>
                  <a:latin typeface="+mn-lt"/>
                  <a:ea typeface="+mn-ea"/>
                  <a:cs typeface="Arial" charset="0"/>
                </a:rPr>
                <a:t>blue R0 G141 B177 </a:t>
              </a:r>
              <a:br>
                <a:rPr lang="en-GB" altLang="da-DK" sz="748" kern="1200" noProof="1">
                  <a:solidFill>
                    <a:schemeClr val="tx2">
                      <a:lumMod val="75000"/>
                    </a:schemeClr>
                  </a:solidFill>
                  <a:latin typeface="+mn-lt"/>
                  <a:ea typeface="+mn-ea"/>
                  <a:cs typeface="Arial" charset="0"/>
                </a:rPr>
              </a:br>
              <a:r>
                <a:rPr lang="en-GB" altLang="da-DK" sz="748" kern="1200" noProof="1">
                  <a:solidFill>
                    <a:schemeClr val="tx2">
                      <a:lumMod val="75000"/>
                    </a:schemeClr>
                  </a:solidFill>
                  <a:latin typeface="+mn-lt"/>
                  <a:ea typeface="+mn-ea"/>
                  <a:cs typeface="Arial" charset="0"/>
                </a:rPr>
                <a:t>and </a:t>
              </a:r>
              <a:r>
                <a:rPr lang="en-GB" altLang="da-DK" sz="748" kern="1200" baseline="0" noProof="1">
                  <a:solidFill>
                    <a:schemeClr val="tx2">
                      <a:lumMod val="75000"/>
                    </a:schemeClr>
                  </a:solidFill>
                  <a:latin typeface="+mn-lt"/>
                  <a:ea typeface="+mn-ea"/>
                  <a:cs typeface="Arial" charset="0"/>
                </a:rPr>
                <a:t>orange R246 G158 B0</a:t>
              </a:r>
              <a:endParaRPr lang="en-GB" altLang="da-DK" sz="748" noProof="1">
                <a:solidFill>
                  <a:schemeClr val="tx2">
                    <a:lumMod val="75000"/>
                  </a:schemeClr>
                </a:solidFill>
                <a:cs typeface="Arial" charset="0"/>
              </a:endParaRPr>
            </a:p>
          </p:txBody>
        </p:sp>
        <p:sp>
          <p:nvSpPr>
            <p:cNvPr id="31" name="Rektangel 30"/>
            <p:cNvSpPr/>
            <p:nvPr userDrawn="1"/>
          </p:nvSpPr>
          <p:spPr>
            <a:xfrm>
              <a:off x="-214709" y="3436377"/>
              <a:ext cx="84200" cy="11907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156" dirty="0"/>
            </a:p>
          </p:txBody>
        </p:sp>
        <p:sp>
          <p:nvSpPr>
            <p:cNvPr id="32" name="Rektangel 31"/>
            <p:cNvSpPr/>
            <p:nvPr userDrawn="1"/>
          </p:nvSpPr>
          <p:spPr>
            <a:xfrm>
              <a:off x="-214709" y="3270296"/>
              <a:ext cx="84200" cy="119075"/>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156" dirty="0"/>
            </a:p>
          </p:txBody>
        </p:sp>
        <p:grpSp>
          <p:nvGrpSpPr>
            <p:cNvPr id="35" name="Group 34"/>
            <p:cNvGrpSpPr/>
            <p:nvPr userDrawn="1"/>
          </p:nvGrpSpPr>
          <p:grpSpPr>
            <a:xfrm>
              <a:off x="-1611413" y="4266858"/>
              <a:ext cx="1332000" cy="1574181"/>
              <a:chOff x="9398887" y="4174872"/>
              <a:chExt cx="1332000" cy="1574181"/>
            </a:xfrm>
          </p:grpSpPr>
          <p:pic>
            <p:nvPicPr>
              <p:cNvPr id="36"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sp>
            <p:nvSpPr>
              <p:cNvPr id="38"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nvGrpSpPr>
            <p:cNvPr id="4" name="Group 3"/>
            <p:cNvGrpSpPr/>
            <p:nvPr userDrawn="1"/>
          </p:nvGrpSpPr>
          <p:grpSpPr>
            <a:xfrm>
              <a:off x="-1611413" y="3649266"/>
              <a:ext cx="1354805" cy="535816"/>
              <a:chOff x="-1611413" y="3649266"/>
              <a:chExt cx="1354805" cy="535816"/>
            </a:xfrm>
          </p:grpSpPr>
          <p:pic>
            <p:nvPicPr>
              <p:cNvPr id="2050"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11413" y="3649266"/>
                <a:ext cx="1354805" cy="53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ounded Rectangle 43"/>
              <p:cNvSpPr/>
              <p:nvPr userDrawn="1"/>
            </p:nvSpPr>
            <p:spPr>
              <a:xfrm>
                <a:off x="-505269" y="3887456"/>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sp>
            <p:nvSpPr>
              <p:cNvPr id="25" name="Rounded Rectangle 43"/>
              <p:cNvSpPr/>
              <p:nvPr userDrawn="1"/>
            </p:nvSpPr>
            <p:spPr>
              <a:xfrm>
                <a:off x="-985668" y="3679969"/>
                <a:ext cx="299416" cy="18633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3276" y="414684"/>
            <a:ext cx="1944023" cy="1459247"/>
          </a:xfrm>
          <a:prstGeom prst="rect">
            <a:avLst/>
          </a:prstGeom>
        </p:spPr>
      </p:pic>
      <p:pic>
        <p:nvPicPr>
          <p:cNvPr id="27" name="Picture 26">
            <a:extLst>
              <a:ext uri="{FF2B5EF4-FFF2-40B4-BE49-F238E27FC236}">
                <a16:creationId xmlns:a16="http://schemas.microsoft.com/office/drawing/2014/main" id="{71813176-8DF0-4F03-ACB9-4FAADD1621A4}"/>
              </a:ext>
            </a:extLst>
          </p:cNvPr>
          <p:cNvPicPr>
            <a:picLocks noChangeAspect="1"/>
          </p:cNvPicPr>
          <p:nvPr userDrawn="1"/>
        </p:nvPicPr>
        <p:blipFill>
          <a:blip r:embed="rId9"/>
          <a:stretch>
            <a:fillRect/>
          </a:stretch>
        </p:blipFill>
        <p:spPr>
          <a:xfrm>
            <a:off x="8368082" y="6352914"/>
            <a:ext cx="382620" cy="506101"/>
          </a:xfrm>
          <a:prstGeom prst="rect">
            <a:avLst/>
          </a:prstGeom>
        </p:spPr>
      </p:pic>
    </p:spTree>
    <p:extLst>
      <p:ext uri="{BB962C8B-B14F-4D97-AF65-F5344CB8AC3E}">
        <p14:creationId xmlns:p14="http://schemas.microsoft.com/office/powerpoint/2010/main" val="398370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AB96839-5600-4BB5-87A5-0F08E5112DBA}"/>
              </a:ext>
            </a:extLst>
          </p:cNvPr>
          <p:cNvGraphicFramePr>
            <a:graphicFrameLocks noChangeAspect="1"/>
          </p:cNvGraphicFramePr>
          <p:nvPr userDrawn="1">
            <p:custDataLst>
              <p:tags r:id="rId1"/>
            </p:custDataLst>
            <p:extLst>
              <p:ext uri="{D42A27DB-BD31-4B8C-83A1-F6EECF244321}">
                <p14:modId xmlns:p14="http://schemas.microsoft.com/office/powerpoint/2010/main" val="2464293864"/>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1AB96839-5600-4BB5-87A5-0F08E5112DBA}"/>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5E4F0E6-561B-489C-8117-589571F5FB29}"/>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1224" b="1" i="0" baseline="0" dirty="0">
              <a:latin typeface="Arial Narrow" panose="020B0606020202030204" pitchFamily="34" charset="0"/>
              <a:ea typeface="+mn-ea"/>
              <a:cs typeface="+mn-cs"/>
              <a:sym typeface="Arial Narrow" panose="020B0606020202030204" pitchFamily="34" charset="0"/>
            </a:endParaRPr>
          </a:p>
        </p:txBody>
      </p:sp>
      <p:sp>
        <p:nvSpPr>
          <p:cNvPr id="28" name="Pladsholder til billede 1"/>
          <p:cNvSpPr>
            <a:spLocks noGrp="1"/>
          </p:cNvSpPr>
          <p:nvPr>
            <p:ph type="pic" sz="quarter" idx="17" hasCustomPrompt="1"/>
          </p:nvPr>
        </p:nvSpPr>
        <p:spPr>
          <a:xfrm>
            <a:off x="-3077" y="-3265"/>
            <a:ext cx="9148959" cy="6174434"/>
          </a:xfrm>
        </p:spPr>
        <p:txBody>
          <a:bodyPr tIns="626542" anchor="ctr" anchorCtr="0"/>
          <a:lstStyle>
            <a:lvl1pPr marL="0" marR="0" indent="0" algn="ctr" defTabSz="676551" rtl="0" eaLnBrk="1" fontAlgn="auto" latinLnBrk="0" hangingPunct="1">
              <a:lnSpc>
                <a:spcPct val="100000"/>
              </a:lnSpc>
              <a:spcBef>
                <a:spcPts val="0"/>
              </a:spcBef>
              <a:spcAft>
                <a:spcPts val="0"/>
              </a:spcAft>
              <a:buClr>
                <a:srgbClr val="1E2F39"/>
              </a:buClr>
              <a:buSzTx/>
              <a:buFont typeface="Arial" panose="020B0604020202020204" pitchFamily="34" charset="0"/>
              <a:buNone/>
              <a:tabLst/>
              <a:defRPr lang="da-DK" sz="884" kern="1200" spc="-7" baseline="0" noProof="0" dirty="0" smtClean="0">
                <a:solidFill>
                  <a:srgbClr val="677578"/>
                </a:solidFill>
                <a:latin typeface="+mn-lt"/>
                <a:ea typeface="+mn-ea"/>
                <a:cs typeface="+mn-cs"/>
              </a:defRPr>
            </a:lvl1pPr>
          </a:lstStyle>
          <a:p>
            <a:r>
              <a:rPr lang="en-GB" dirty="0"/>
              <a:t>Use </a:t>
            </a:r>
            <a:r>
              <a:rPr lang="en-GB" noProof="0"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p:txBody>
      </p:sp>
      <p:sp>
        <p:nvSpPr>
          <p:cNvPr id="7" name="Title 1"/>
          <p:cNvSpPr>
            <a:spLocks noGrp="1"/>
          </p:cNvSpPr>
          <p:nvPr>
            <p:ph type="title" hasCustomPrompt="1"/>
          </p:nvPr>
        </p:nvSpPr>
        <p:spPr>
          <a:xfrm>
            <a:off x="403543" y="1544425"/>
            <a:ext cx="2370503" cy="646503"/>
          </a:xfrm>
          <a:prstGeom prst="rect">
            <a:avLst/>
          </a:prstGeom>
          <a:solidFill>
            <a:srgbClr val="1E2F39">
              <a:alpha val="89804"/>
            </a:srgbClr>
          </a:solidFill>
        </p:spPr>
        <p:txBody>
          <a:bodyPr vert="horz" wrap="square" lIns="215771" tIns="215771" rIns="215771" bIns="215771">
            <a:spAutoFit/>
          </a:bodyPr>
          <a:lstStyle>
            <a:lvl1pPr marL="26907" algn="l" rtl="0">
              <a:lnSpc>
                <a:spcPct val="100000"/>
              </a:lnSpc>
              <a:spcBef>
                <a:spcPts val="816"/>
              </a:spcBef>
              <a:defRPr lang="en-GB" sz="1224" b="1" kern="1200" cap="all" spc="-7" baseline="0" dirty="0">
                <a:solidFill>
                  <a:srgbClr val="FFFFFF"/>
                </a:solidFill>
                <a:latin typeface="+mn-lt"/>
                <a:ea typeface="+mn-ea"/>
                <a:cs typeface="+mn-cs"/>
              </a:defRPr>
            </a:lvl1pPr>
          </a:lstStyle>
          <a:p>
            <a:pPr lvl="0"/>
            <a:r>
              <a:rPr lang="en-GB" noProof="0" dirty="0"/>
              <a:t>Click to add text</a:t>
            </a:r>
          </a:p>
        </p:txBody>
      </p:sp>
      <p:sp>
        <p:nvSpPr>
          <p:cNvPr id="30" name="Text Placeholder 2"/>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9" name="AutoShape 4"/>
          <p:cNvSpPr>
            <a:spLocks/>
          </p:cNvSpPr>
          <p:nvPr userDrawn="1"/>
        </p:nvSpPr>
        <p:spPr bwMode="gray">
          <a:xfrm>
            <a:off x="-1800963" y="3001769"/>
            <a:ext cx="1569762" cy="57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Highlighted text </a:t>
            </a:r>
          </a:p>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1. </a:t>
            </a:r>
            <a:r>
              <a:rPr lang="en-GB" altLang="da-DK" sz="748" b="0" kern="1200" noProof="1">
                <a:solidFill>
                  <a:schemeClr val="tx2">
                    <a:lumMod val="75000"/>
                  </a:schemeClr>
                </a:solidFill>
                <a:latin typeface="+mn-lt"/>
                <a:ea typeface="+mn-ea"/>
                <a:cs typeface="Arial" charset="0"/>
              </a:rPr>
              <a:t>Select the text to highlight</a:t>
            </a:r>
          </a:p>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2. </a:t>
            </a:r>
            <a:r>
              <a:rPr lang="en-GB" altLang="da-DK" sz="748" b="0" kern="1200" noProof="1">
                <a:solidFill>
                  <a:schemeClr val="tx2">
                    <a:lumMod val="75000"/>
                  </a:schemeClr>
                </a:solidFill>
                <a:latin typeface="+mn-lt"/>
                <a:ea typeface="+mn-ea"/>
                <a:cs typeface="Arial" charset="0"/>
              </a:rPr>
              <a:t>Choose between the colours blue R0 G141 B177 and</a:t>
            </a:r>
            <a:br>
              <a:rPr lang="en-GB" altLang="da-DK" sz="748" b="0" kern="1200" noProof="1">
                <a:solidFill>
                  <a:schemeClr val="tx2">
                    <a:lumMod val="75000"/>
                  </a:schemeClr>
                </a:solidFill>
                <a:latin typeface="+mn-lt"/>
                <a:ea typeface="+mn-ea"/>
                <a:cs typeface="Arial" charset="0"/>
              </a:rPr>
            </a:br>
            <a:r>
              <a:rPr lang="en-GB" altLang="da-DK" sz="748" b="0" kern="1200" noProof="1">
                <a:solidFill>
                  <a:schemeClr val="tx2">
                    <a:lumMod val="75000"/>
                  </a:schemeClr>
                </a:solidFill>
                <a:latin typeface="+mn-lt"/>
                <a:ea typeface="+mn-ea"/>
                <a:cs typeface="Arial" charset="0"/>
              </a:rPr>
              <a:t>orange R246 G158 B0</a:t>
            </a:r>
          </a:p>
        </p:txBody>
      </p:sp>
      <p:sp>
        <p:nvSpPr>
          <p:cNvPr id="11" name="Rektangel 10"/>
          <p:cNvSpPr/>
          <p:nvPr userDrawn="1"/>
        </p:nvSpPr>
        <p:spPr>
          <a:xfrm>
            <a:off x="-183600" y="3655244"/>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56" tIns="33831" rIns="67656" bIns="33831" numCol="1" spcCol="0" rtlCol="0" fromWordArt="0" anchor="ctr" anchorCtr="0" forceAA="0" compatLnSpc="1">
            <a:prstTxWarp prst="textNoShape">
              <a:avLst/>
            </a:prstTxWarp>
            <a:noAutofit/>
          </a:bodyPr>
          <a:lstStyle/>
          <a:p>
            <a:pPr algn="ctr" rtl="0"/>
            <a:endParaRPr lang="en-GB" sz="1156" dirty="0"/>
          </a:p>
        </p:txBody>
      </p:sp>
      <p:sp>
        <p:nvSpPr>
          <p:cNvPr id="12" name="Rektangel 11"/>
          <p:cNvSpPr/>
          <p:nvPr userDrawn="1"/>
        </p:nvSpPr>
        <p:spPr>
          <a:xfrm>
            <a:off x="-183600" y="3502933"/>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656" tIns="33831" rIns="67656" bIns="33831" numCol="1" spcCol="0" rtlCol="0" fromWordArt="0" anchor="ctr" anchorCtr="0" forceAA="0" compatLnSpc="1">
            <a:prstTxWarp prst="textNoShape">
              <a:avLst/>
            </a:prstTxWarp>
            <a:noAutofit/>
          </a:bodyPr>
          <a:lstStyle/>
          <a:p>
            <a:pPr algn="ctr" rtl="0"/>
            <a:endParaRPr lang="en-GB" sz="1156" dirty="0"/>
          </a:p>
        </p:txBody>
      </p:sp>
      <p:sp>
        <p:nvSpPr>
          <p:cNvPr id="15" name="Tekstboks 14"/>
          <p:cNvSpPr txBox="1"/>
          <p:nvPr userDrawn="1"/>
        </p:nvSpPr>
        <p:spPr>
          <a:xfrm>
            <a:off x="-1574704" y="2252968"/>
            <a:ext cx="1431220" cy="345287"/>
          </a:xfrm>
          <a:prstGeom prst="rect">
            <a:avLst/>
          </a:prstGeom>
          <a:noFill/>
        </p:spPr>
        <p:txBody>
          <a:bodyPr wrap="square" lIns="0" tIns="0" rIns="0" bIns="0" rtlCol="0">
            <a:spAutoFit/>
          </a:bodyPr>
          <a:lstStyle/>
          <a:p>
            <a:pPr algn="r" rtl="0"/>
            <a:r>
              <a:rPr lang="en-GB" sz="748" b="1" kern="1200" dirty="0">
                <a:solidFill>
                  <a:schemeClr val="tx2">
                    <a:lumMod val="75000"/>
                  </a:schemeClr>
                </a:solidFill>
                <a:latin typeface="+mn-lt"/>
                <a:ea typeface="+mn-ea"/>
                <a:cs typeface="Arial" charset="0"/>
              </a:rPr>
              <a:t>Position of </a:t>
            </a:r>
            <a:r>
              <a:rPr lang="en-GB" sz="748" b="1" kern="1200" noProof="0" dirty="0">
                <a:solidFill>
                  <a:schemeClr val="tx2">
                    <a:lumMod val="75000"/>
                  </a:schemeClr>
                </a:solidFill>
                <a:latin typeface="+mn-lt"/>
                <a:ea typeface="+mn-ea"/>
                <a:cs typeface="Arial" charset="0"/>
              </a:rPr>
              <a:t>text</a:t>
            </a:r>
            <a:r>
              <a:rPr lang="en-GB" sz="748" b="1" kern="1200" dirty="0">
                <a:solidFill>
                  <a:schemeClr val="tx2">
                    <a:lumMod val="75000"/>
                  </a:schemeClr>
                </a:solidFill>
                <a:latin typeface="+mn-lt"/>
                <a:ea typeface="+mn-ea"/>
                <a:cs typeface="Arial" charset="0"/>
              </a:rPr>
              <a:t> box </a:t>
            </a:r>
          </a:p>
          <a:p>
            <a:pPr algn="r" rtl="0"/>
            <a:r>
              <a:rPr lang="en-GB" sz="748" kern="1200" dirty="0">
                <a:solidFill>
                  <a:schemeClr val="tx2">
                    <a:lumMod val="75000"/>
                  </a:schemeClr>
                </a:solidFill>
                <a:latin typeface="+mn-lt"/>
                <a:ea typeface="+mn-ea"/>
                <a:cs typeface="Arial" charset="0"/>
              </a:rPr>
              <a:t>The box can be placed</a:t>
            </a:r>
          </a:p>
          <a:p>
            <a:pPr algn="r" rtl="0"/>
            <a:r>
              <a:rPr lang="en-GB" sz="748" kern="1200" dirty="0">
                <a:solidFill>
                  <a:schemeClr val="tx2">
                    <a:lumMod val="75000"/>
                  </a:schemeClr>
                </a:solidFill>
                <a:latin typeface="+mn-lt"/>
                <a:ea typeface="+mn-ea"/>
                <a:cs typeface="Arial" charset="0"/>
              </a:rPr>
              <a:t>on either side</a:t>
            </a:r>
          </a:p>
        </p:txBody>
      </p:sp>
      <p:sp>
        <p:nvSpPr>
          <p:cNvPr id="18" name="AutoShape 4"/>
          <p:cNvSpPr>
            <a:spLocks/>
          </p:cNvSpPr>
          <p:nvPr userDrawn="1"/>
        </p:nvSpPr>
        <p:spPr bwMode="gray">
          <a:xfrm>
            <a:off x="-2051999" y="6"/>
            <a:ext cx="1908516" cy="3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Picture full screen</a:t>
            </a:r>
          </a:p>
          <a:p>
            <a:pPr algn="r" rtl="0" eaLnBrk="1" hangingPunct="1">
              <a:spcBef>
                <a:spcPct val="0"/>
              </a:spcBef>
              <a:buFontTx/>
              <a:buNone/>
              <a:defRPr/>
            </a:pPr>
            <a:r>
              <a:rPr lang="en-GB" altLang="da-DK" sz="748" b="0" i="0" noProof="1">
                <a:solidFill>
                  <a:schemeClr val="tx2">
                    <a:lumMod val="75000"/>
                  </a:schemeClr>
                </a:solidFill>
                <a:latin typeface="+mn-lt"/>
                <a:cs typeface="Arial" charset="0"/>
              </a:rPr>
              <a:t>Picture slide with the possibility for including a text box which can be moved to other positions on the slide</a:t>
            </a:r>
          </a:p>
        </p:txBody>
      </p:sp>
      <p:grpSp>
        <p:nvGrpSpPr>
          <p:cNvPr id="2" name="Group 1"/>
          <p:cNvGrpSpPr/>
          <p:nvPr userDrawn="1"/>
        </p:nvGrpSpPr>
        <p:grpSpPr>
          <a:xfrm>
            <a:off x="-1345096" y="3909977"/>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nvGrpSpPr>
          <p:cNvPr id="34" name="Group 33"/>
          <p:cNvGrpSpPr/>
          <p:nvPr userDrawn="1"/>
        </p:nvGrpSpPr>
        <p:grpSpPr>
          <a:xfrm>
            <a:off x="-1345898" y="4446327"/>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632" dirty="0"/>
            </a:p>
          </p:txBody>
        </p:sp>
      </p:grpSp>
      <p:grpSp>
        <p:nvGrpSpPr>
          <p:cNvPr id="25" name="Group 24"/>
          <p:cNvGrpSpPr/>
          <p:nvPr userDrawn="1"/>
        </p:nvGrpSpPr>
        <p:grpSpPr>
          <a:xfrm>
            <a:off x="9253625" y="2383573"/>
            <a:ext cx="1538027" cy="1037651"/>
            <a:chOff x="10821600" y="2628000"/>
            <a:chExt cx="1798638" cy="1144058"/>
          </a:xfrm>
        </p:grpSpPr>
        <p:sp>
          <p:nvSpPr>
            <p:cNvPr id="26" name="TextBox 17"/>
            <p:cNvSpPr txBox="1">
              <a:spLocks noChangeArrowheads="1"/>
            </p:cNvSpPr>
            <p:nvPr userDrawn="1"/>
          </p:nvSpPr>
          <p:spPr bwMode="auto">
            <a:xfrm>
              <a:off x="10821600" y="2628000"/>
              <a:ext cx="1798638" cy="11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Resize, zoom or pan picture</a:t>
              </a:r>
            </a:p>
            <a:p>
              <a:pPr algn="l" rtl="0" fontAlgn="auto">
                <a:spcBef>
                  <a:spcPts val="0"/>
                </a:spcBef>
                <a:spcAft>
                  <a:spcPts val="0"/>
                </a:spcAft>
                <a:buFont typeface="+mj-lt"/>
                <a:buNone/>
                <a:defRPr/>
              </a:pPr>
              <a:r>
                <a:rPr lang="en-GB" sz="748" b="1" kern="1200" noProof="1">
                  <a:solidFill>
                    <a:schemeClr val="tx2">
                      <a:lumMod val="75000"/>
                    </a:schemeClr>
                  </a:solidFill>
                  <a:latin typeface="+mn-lt"/>
                  <a:ea typeface="+mn-ea"/>
                  <a:cs typeface="Arial" charset="0"/>
                </a:rPr>
                <a:t>1.</a:t>
              </a:r>
              <a:r>
                <a:rPr lang="en-GB" sz="680" noProof="1">
                  <a:solidFill>
                    <a:schemeClr val="tx2">
                      <a:lumMod val="75000"/>
                      <a:lumOff val="25000"/>
                    </a:schemeClr>
                  </a:solidFill>
                  <a:cs typeface="Arial" pitchFamily="34" charset="0"/>
                </a:rPr>
                <a:t> </a:t>
              </a:r>
              <a:r>
                <a:rPr lang="en-GB" sz="748" kern="1200" noProof="1">
                  <a:solidFill>
                    <a:schemeClr val="tx2">
                      <a:lumMod val="75000"/>
                    </a:schemeClr>
                  </a:solidFill>
                  <a:latin typeface="+mn-lt"/>
                  <a:ea typeface="+mn-ea"/>
                  <a:cs typeface="Arial" charset="0"/>
                </a:rPr>
                <a:t>Click on picture to activate </a:t>
              </a:r>
              <a:r>
                <a:rPr lang="en-GB" sz="748" b="1" kern="1200" noProof="1">
                  <a:solidFill>
                    <a:schemeClr val="tx2">
                      <a:lumMod val="75000"/>
                    </a:schemeClr>
                  </a:solidFill>
                  <a:latin typeface="+mn-lt"/>
                  <a:ea typeface="+mn-ea"/>
                  <a:cs typeface="Arial" charset="0"/>
                </a:rPr>
                <a:t>Picture-tool</a:t>
              </a:r>
              <a:r>
                <a:rPr lang="en-GB" sz="748" kern="1200" noProof="1">
                  <a:solidFill>
                    <a:schemeClr val="tx2">
                      <a:lumMod val="75000"/>
                    </a:schemeClr>
                  </a:solidFill>
                  <a:latin typeface="+mn-lt"/>
                  <a:ea typeface="+mn-ea"/>
                  <a:cs typeface="Arial" charset="0"/>
                </a:rPr>
                <a:t> in the ribbon</a:t>
              </a:r>
              <a:endParaRPr lang="en-GB" altLang="da-DK" sz="748" kern="1200" dirty="0">
                <a:solidFill>
                  <a:schemeClr val="tx2">
                    <a:lumMod val="75000"/>
                  </a:schemeClr>
                </a:solidFill>
                <a:latin typeface="+mn-lt"/>
                <a:ea typeface="+mn-ea"/>
                <a:cs typeface="Arial" charset="0"/>
              </a:endParaRPr>
            </a:p>
            <a:p>
              <a:pPr algn="l" rtl="0" eaLnBrk="1" hangingPunct="1">
                <a:spcBef>
                  <a:spcPct val="0"/>
                </a:spcBef>
                <a:buFontTx/>
                <a:buNone/>
                <a:defRPr/>
              </a:pPr>
              <a:r>
                <a:rPr lang="en-GB" sz="748" b="1" kern="1200" noProof="1">
                  <a:solidFill>
                    <a:schemeClr val="tx2">
                      <a:lumMod val="75000"/>
                    </a:schemeClr>
                  </a:solidFill>
                  <a:latin typeface="+mn-lt"/>
                  <a:ea typeface="+mn-ea"/>
                  <a:cs typeface="Arial" charset="0"/>
                </a:rPr>
                <a:t>2. </a:t>
              </a:r>
              <a:r>
                <a:rPr lang="en-GB" sz="748" kern="1200" noProof="1">
                  <a:solidFill>
                    <a:schemeClr val="tx2">
                      <a:lumMod val="75000"/>
                    </a:schemeClr>
                  </a:solidFill>
                  <a:latin typeface="+mn-lt"/>
                  <a:ea typeface="+mn-ea"/>
                  <a:cs typeface="Arial" charset="0"/>
                </a:rPr>
                <a:t>Use </a:t>
              </a:r>
              <a:r>
                <a:rPr lang="en-GB" sz="748" b="1" kern="1200" noProof="1">
                  <a:solidFill>
                    <a:schemeClr val="tx2">
                      <a:lumMod val="75000"/>
                    </a:schemeClr>
                  </a:solidFill>
                  <a:latin typeface="+mn-lt"/>
                  <a:ea typeface="+mn-ea"/>
                  <a:cs typeface="Arial" charset="0"/>
                </a:rPr>
                <a:t>Crop-Tool</a:t>
              </a:r>
              <a:endParaRPr lang="en-GB" sz="748" kern="1200" noProof="1">
                <a:solidFill>
                  <a:schemeClr val="tx2">
                    <a:lumMod val="75000"/>
                  </a:schemeClr>
                </a:solidFill>
                <a:latin typeface="+mn-lt"/>
                <a:ea typeface="+mn-ea"/>
                <a:cs typeface="Arial" charset="0"/>
              </a:endParaRPr>
            </a:p>
            <a:p>
              <a:pPr algn="l" defTabSz="828402" rtl="0" eaLnBrk="1" fontAlgn="auto" hangingPunct="1">
                <a:spcBef>
                  <a:spcPct val="0"/>
                </a:spcBef>
                <a:spcAft>
                  <a:spcPts val="0"/>
                </a:spcAft>
                <a:buFontTx/>
                <a:buNone/>
                <a:defRPr/>
              </a:pPr>
              <a:r>
                <a:rPr lang="en-GB" sz="748" kern="1200" noProof="1">
                  <a:solidFill>
                    <a:schemeClr val="tx2">
                      <a:lumMod val="75000"/>
                    </a:schemeClr>
                  </a:solidFill>
                  <a:latin typeface="+mn-lt"/>
                  <a:ea typeface="+mn-ea"/>
                  <a:cs typeface="Arial" charset="0"/>
                </a:rPr>
                <a:t>for panning and resizing</a:t>
              </a:r>
            </a:p>
            <a:p>
              <a:pPr algn="l"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l"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l"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3. </a:t>
              </a:r>
              <a:r>
                <a:rPr lang="en-GB" sz="748" kern="1200" noProof="1">
                  <a:solidFill>
                    <a:schemeClr val="tx2">
                      <a:lumMod val="75000"/>
                    </a:schemeClr>
                  </a:solidFill>
                  <a:latin typeface="+mn-lt"/>
                  <a:ea typeface="+mn-ea"/>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3" name="Picture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3276" y="653041"/>
            <a:ext cx="1944023" cy="1459247"/>
          </a:xfrm>
          <a:prstGeom prst="rect">
            <a:avLst/>
          </a:prstGeom>
        </p:spPr>
      </p:pic>
    </p:spTree>
    <p:extLst>
      <p:ext uri="{BB962C8B-B14F-4D97-AF65-F5344CB8AC3E}">
        <p14:creationId xmlns:p14="http://schemas.microsoft.com/office/powerpoint/2010/main" val="258821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titeltypografien i masteren</a:t>
            </a:r>
            <a:endParaRPr lang="en-US"/>
          </a:p>
        </p:txBody>
      </p:sp>
      <p:sp>
        <p:nvSpPr>
          <p:cNvPr id="3" name="Pladsholder til tekst 2"/>
          <p:cNvSpPr>
            <a:spLocks noGrp="1"/>
          </p:cNvSpPr>
          <p:nvPr>
            <p:ph type="body" idx="1"/>
          </p:nvPr>
        </p:nvSpPr>
        <p:spPr>
          <a:xfrm>
            <a:off x="1547664" y="1535113"/>
            <a:ext cx="34537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1547664" y="2174875"/>
            <a:ext cx="3453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5293327" y="1535113"/>
            <a:ext cx="34551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5293327" y="2174875"/>
            <a:ext cx="34551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lvl1pPr>
              <a:defRPr/>
            </a:lvl1pPr>
          </a:lstStyle>
          <a:p>
            <a:r>
              <a:rPr lang="da-DK"/>
              <a:t> </a:t>
            </a:r>
            <a:endParaRPr lang="en-US" dirty="0"/>
          </a:p>
        </p:txBody>
      </p:sp>
      <p:sp>
        <p:nvSpPr>
          <p:cNvPr id="8" name="Pladsholder til sidefod 7"/>
          <p:cNvSpPr>
            <a:spLocks noGrp="1"/>
          </p:cNvSpPr>
          <p:nvPr>
            <p:ph type="ftr" sz="quarter" idx="11"/>
          </p:nvPr>
        </p:nvSpPr>
        <p:spPr/>
        <p:txBody>
          <a:bodyPr/>
          <a:lstStyle/>
          <a:p>
            <a:r>
              <a:rPr lang="da-DK"/>
              <a:t>Infomøde på Sejerø 9. maj - 2022</a:t>
            </a:r>
            <a:endParaRPr lang="en-US"/>
          </a:p>
        </p:txBody>
      </p:sp>
      <p:sp>
        <p:nvSpPr>
          <p:cNvPr id="9" name="Pladsholder til diasnummer 8"/>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2164927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right s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88232483"/>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4D179C-27E6-4E2E-9F17-441BA45845CF}"/>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24" name="Title 1"/>
          <p:cNvSpPr>
            <a:spLocks noGrp="1"/>
          </p:cNvSpPr>
          <p:nvPr>
            <p:ph type="title" hasCustomPrompt="1"/>
          </p:nvPr>
        </p:nvSpPr>
        <p:spPr>
          <a:xfrm>
            <a:off x="403543" y="420323"/>
            <a:ext cx="3970266" cy="729182"/>
          </a:xfrm>
          <a:prstGeom prst="rect">
            <a:avLst/>
          </a:prstGeom>
        </p:spPr>
        <p:txBody>
          <a:bodyPr vert="horz"/>
          <a:lstStyle>
            <a:lvl1pPr rtl="0">
              <a:defRPr/>
            </a:lvl1pPr>
          </a:lstStyle>
          <a:p>
            <a:r>
              <a:rPr lang="en-GB" dirty="0"/>
              <a:t>Click to add title</a:t>
            </a:r>
          </a:p>
        </p:txBody>
      </p:sp>
      <p:sp>
        <p:nvSpPr>
          <p:cNvPr id="28" name="Subtitle 2"/>
          <p:cNvSpPr>
            <a:spLocks noGrp="1"/>
          </p:cNvSpPr>
          <p:nvPr>
            <p:ph type="subTitle" idx="1" hasCustomPrompt="1"/>
          </p:nvPr>
        </p:nvSpPr>
        <p:spPr>
          <a:xfrm>
            <a:off x="403543" y="754254"/>
            <a:ext cx="3970266"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
        <p:nvSpPr>
          <p:cNvPr id="30" name="Text Placeholder 3"/>
          <p:cNvSpPr>
            <a:spLocks noGrp="1"/>
          </p:cNvSpPr>
          <p:nvPr>
            <p:ph type="body" sz="quarter" idx="14" hasCustomPrompt="1"/>
          </p:nvPr>
        </p:nvSpPr>
        <p:spPr>
          <a:xfrm>
            <a:off x="403543" y="1544426"/>
            <a:ext cx="3970265" cy="4213235"/>
          </a:xfrm>
        </p:spPr>
        <p:txBody>
          <a:bodyPr/>
          <a:lstStyle>
            <a:lvl1pPr rtl="0">
              <a:spcBef>
                <a:spcPts val="408"/>
              </a:spcBef>
              <a:spcAft>
                <a:spcPts val="0"/>
              </a:spcAft>
              <a:buClrTx/>
              <a:defRPr lang="en-US" sz="1088" kern="1200" spc="-7" baseline="0" dirty="0" smtClean="0">
                <a:solidFill>
                  <a:schemeClr val="tx1"/>
                </a:solidFill>
                <a:latin typeface="+mn-lt"/>
                <a:ea typeface="+mn-ea"/>
                <a:cs typeface="+mn-cs"/>
              </a:defRPr>
            </a:lvl1pPr>
            <a:lvl2pPr rtl="0">
              <a:spcBef>
                <a:spcPts val="408"/>
              </a:spcBef>
              <a:spcAft>
                <a:spcPts val="0"/>
              </a:spcAft>
              <a:buClrTx/>
              <a:defRPr lang="en-US" sz="1088" kern="1200" spc="-7" baseline="0" dirty="0" smtClean="0">
                <a:solidFill>
                  <a:schemeClr val="tx1"/>
                </a:solidFill>
                <a:latin typeface="+mn-lt"/>
                <a:ea typeface="+mn-ea"/>
                <a:cs typeface="+mn-cs"/>
              </a:defRPr>
            </a:lvl2pPr>
            <a:lvl3pPr rtl="0">
              <a:spcBef>
                <a:spcPts val="408"/>
              </a:spcBef>
              <a:spcAft>
                <a:spcPts val="0"/>
              </a:spcAft>
              <a:buClrTx/>
              <a:defRPr lang="en-US" sz="1088" kern="1200" spc="-7" baseline="0" dirty="0" smtClean="0">
                <a:solidFill>
                  <a:schemeClr val="tx1"/>
                </a:solidFill>
                <a:latin typeface="+mn-lt"/>
                <a:ea typeface="+mn-ea"/>
                <a:cs typeface="+mn-cs"/>
              </a:defRPr>
            </a:lvl3pPr>
            <a:lvl4pPr rtl="0">
              <a:spcBef>
                <a:spcPts val="408"/>
              </a:spcBef>
              <a:spcAft>
                <a:spcPts val="0"/>
              </a:spcAft>
              <a:buClrTx/>
              <a:defRPr lang="en-US" sz="1088" kern="1200" spc="-7" baseline="0" dirty="0" smtClean="0">
                <a:solidFill>
                  <a:schemeClr val="tx1"/>
                </a:solidFill>
                <a:latin typeface="+mn-lt"/>
                <a:ea typeface="+mn-ea"/>
                <a:cs typeface="+mn-cs"/>
              </a:defRPr>
            </a:lvl4pPr>
            <a:lvl5pPr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ladsholder til billede 4"/>
          <p:cNvSpPr>
            <a:spLocks noGrp="1"/>
          </p:cNvSpPr>
          <p:nvPr>
            <p:ph type="pic" sz="quarter" idx="17" hasCustomPrompt="1"/>
          </p:nvPr>
        </p:nvSpPr>
        <p:spPr>
          <a:xfrm>
            <a:off x="5162868" y="-3265"/>
            <a:ext cx="3983430" cy="6174434"/>
          </a:xfrm>
        </p:spPr>
        <p:txBody>
          <a:bodyPr tIns="626542" anchor="ctr" anchorCtr="0"/>
          <a:lstStyle>
            <a:lvl1pPr marL="0" marR="0" indent="0" algn="ctr" defTabSz="676551" rtl="0" eaLnBrk="1" fontAlgn="auto" latinLnBrk="0" hangingPunct="1">
              <a:lnSpc>
                <a:spcPct val="100000"/>
              </a:lnSpc>
              <a:spcBef>
                <a:spcPts val="0"/>
              </a:spcBef>
              <a:spcAft>
                <a:spcPts val="0"/>
              </a:spcAft>
              <a:buClr>
                <a:srgbClr val="1E2F39"/>
              </a:buClr>
              <a:buSzTx/>
              <a:buFont typeface="Arial" panose="020B0604020202020204" pitchFamily="34" charset="0"/>
              <a:buNone/>
              <a:tabLst/>
              <a:defRPr lang="da-DK" sz="884" kern="1200" spc="-7" baseline="0" noProof="0" dirty="0" smtClean="0">
                <a:solidFill>
                  <a:srgbClr val="677578"/>
                </a:solidFill>
                <a:latin typeface="+mn-lt"/>
                <a:ea typeface="+mn-ea"/>
                <a:cs typeface="+mn-cs"/>
              </a:defRPr>
            </a:lvl1pPr>
          </a:lstStyle>
          <a:p>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p:txBody>
      </p:sp>
      <p:sp>
        <p:nvSpPr>
          <p:cNvPr id="31" name="Text Placeholder 5"/>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6"/>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38"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Picture left side </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Picture slide, half page</a:t>
            </a:r>
            <a:r>
              <a:rPr lang="en-GB" altLang="da-DK" sz="748" b="0" baseline="0" noProof="1">
                <a:solidFill>
                  <a:schemeClr val="tx2">
                    <a:lumMod val="75000"/>
                  </a:schemeClr>
                </a:solidFill>
                <a:latin typeface="+mn-lt"/>
                <a:cs typeface="Arial" charset="0"/>
              </a:rPr>
              <a:t> </a:t>
            </a:r>
            <a:r>
              <a:rPr lang="en-GB" altLang="da-DK" sz="748" b="0" noProof="1">
                <a:solidFill>
                  <a:schemeClr val="tx2">
                    <a:lumMod val="75000"/>
                  </a:schemeClr>
                </a:solidFill>
                <a:latin typeface="+mn-lt"/>
                <a:cs typeface="Arial" charset="0"/>
              </a:rPr>
              <a:t>with text</a:t>
            </a:r>
            <a:r>
              <a:rPr lang="en-GB" altLang="da-DK" sz="748" b="0" baseline="0" noProof="1">
                <a:solidFill>
                  <a:schemeClr val="tx2">
                    <a:lumMod val="75000"/>
                  </a:schemeClr>
                </a:solidFill>
                <a:latin typeface="+mn-lt"/>
                <a:cs typeface="Arial" charset="0"/>
              </a:rPr>
              <a:t> </a:t>
            </a:r>
            <a:r>
              <a:rPr lang="en-GB" altLang="da-DK" sz="748" b="0" noProof="1">
                <a:solidFill>
                  <a:schemeClr val="tx2">
                    <a:lumMod val="75000"/>
                  </a:schemeClr>
                </a:solidFill>
                <a:latin typeface="+mn-lt"/>
                <a:cs typeface="Arial" charset="0"/>
              </a:rPr>
              <a:t>on the left</a:t>
            </a:r>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53276" y="416124"/>
            <a:ext cx="1944023" cy="1459247"/>
          </a:xfrm>
          <a:prstGeom prst="rect">
            <a:avLst/>
          </a:prstGeom>
        </p:spPr>
      </p:pic>
      <p:grpSp>
        <p:nvGrpSpPr>
          <p:cNvPr id="6" name="Group 5"/>
          <p:cNvGrpSpPr/>
          <p:nvPr userDrawn="1"/>
        </p:nvGrpSpPr>
        <p:grpSpPr>
          <a:xfrm>
            <a:off x="9253625" y="2383573"/>
            <a:ext cx="1538027" cy="1037651"/>
            <a:chOff x="10821600" y="2628000"/>
            <a:chExt cx="1798638" cy="1144058"/>
          </a:xfrm>
        </p:grpSpPr>
        <p:sp>
          <p:nvSpPr>
            <p:cNvPr id="23" name="TextBox 17"/>
            <p:cNvSpPr txBox="1">
              <a:spLocks noChangeArrowheads="1"/>
            </p:cNvSpPr>
            <p:nvPr userDrawn="1"/>
          </p:nvSpPr>
          <p:spPr bwMode="auto">
            <a:xfrm>
              <a:off x="10821600" y="2628000"/>
              <a:ext cx="1798638" cy="11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Resize, zoom or pan picture</a:t>
              </a:r>
            </a:p>
            <a:p>
              <a:pPr algn="l" rtl="0" fontAlgn="auto">
                <a:spcBef>
                  <a:spcPts val="0"/>
                </a:spcBef>
                <a:spcAft>
                  <a:spcPts val="0"/>
                </a:spcAft>
                <a:buFont typeface="+mj-lt"/>
                <a:buNone/>
                <a:defRPr/>
              </a:pPr>
              <a:r>
                <a:rPr lang="en-GB" sz="748" b="1" kern="1200" noProof="1">
                  <a:solidFill>
                    <a:schemeClr val="tx2">
                      <a:lumMod val="75000"/>
                    </a:schemeClr>
                  </a:solidFill>
                  <a:latin typeface="+mn-lt"/>
                  <a:ea typeface="+mn-ea"/>
                  <a:cs typeface="Arial" charset="0"/>
                </a:rPr>
                <a:t>1.</a:t>
              </a:r>
              <a:r>
                <a:rPr lang="en-GB" sz="680" noProof="1">
                  <a:solidFill>
                    <a:schemeClr val="tx2">
                      <a:lumMod val="75000"/>
                      <a:lumOff val="25000"/>
                    </a:schemeClr>
                  </a:solidFill>
                  <a:cs typeface="Arial" pitchFamily="34" charset="0"/>
                </a:rPr>
                <a:t> </a:t>
              </a:r>
              <a:r>
                <a:rPr lang="en-GB" sz="748" kern="1200" noProof="1">
                  <a:solidFill>
                    <a:schemeClr val="tx2">
                      <a:lumMod val="75000"/>
                    </a:schemeClr>
                  </a:solidFill>
                  <a:latin typeface="+mn-lt"/>
                  <a:ea typeface="+mn-ea"/>
                  <a:cs typeface="Arial" charset="0"/>
                </a:rPr>
                <a:t>Click on picture to activate </a:t>
              </a:r>
              <a:r>
                <a:rPr lang="en-GB" sz="748" b="1" kern="1200" noProof="1">
                  <a:solidFill>
                    <a:schemeClr val="tx2">
                      <a:lumMod val="75000"/>
                    </a:schemeClr>
                  </a:solidFill>
                  <a:latin typeface="+mn-lt"/>
                  <a:ea typeface="+mn-ea"/>
                  <a:cs typeface="Arial" charset="0"/>
                </a:rPr>
                <a:t>Picture-tool</a:t>
              </a:r>
              <a:r>
                <a:rPr lang="en-GB" sz="748" kern="1200" noProof="1">
                  <a:solidFill>
                    <a:schemeClr val="tx2">
                      <a:lumMod val="75000"/>
                    </a:schemeClr>
                  </a:solidFill>
                  <a:latin typeface="+mn-lt"/>
                  <a:ea typeface="+mn-ea"/>
                  <a:cs typeface="Arial" charset="0"/>
                </a:rPr>
                <a:t> in the ribbon</a:t>
              </a:r>
              <a:endParaRPr lang="en-GB" altLang="da-DK" sz="748" kern="1200" dirty="0">
                <a:solidFill>
                  <a:schemeClr val="tx2">
                    <a:lumMod val="75000"/>
                  </a:schemeClr>
                </a:solidFill>
                <a:latin typeface="+mn-lt"/>
                <a:ea typeface="+mn-ea"/>
                <a:cs typeface="Arial" charset="0"/>
              </a:endParaRPr>
            </a:p>
            <a:p>
              <a:pPr algn="l" rtl="0" eaLnBrk="1" hangingPunct="1">
                <a:spcBef>
                  <a:spcPct val="0"/>
                </a:spcBef>
                <a:buFontTx/>
                <a:buNone/>
                <a:defRPr/>
              </a:pPr>
              <a:r>
                <a:rPr lang="en-GB" sz="748" b="1" kern="1200" noProof="1">
                  <a:solidFill>
                    <a:schemeClr val="tx2">
                      <a:lumMod val="75000"/>
                    </a:schemeClr>
                  </a:solidFill>
                  <a:latin typeface="+mn-lt"/>
                  <a:ea typeface="+mn-ea"/>
                  <a:cs typeface="Arial" charset="0"/>
                </a:rPr>
                <a:t>2. </a:t>
              </a:r>
              <a:r>
                <a:rPr lang="en-GB" sz="748" kern="1200" noProof="1">
                  <a:solidFill>
                    <a:schemeClr val="tx2">
                      <a:lumMod val="75000"/>
                    </a:schemeClr>
                  </a:solidFill>
                  <a:latin typeface="+mn-lt"/>
                  <a:ea typeface="+mn-ea"/>
                  <a:cs typeface="Arial" charset="0"/>
                </a:rPr>
                <a:t>Use </a:t>
              </a:r>
              <a:r>
                <a:rPr lang="en-GB" sz="748" b="1" kern="1200" noProof="1">
                  <a:solidFill>
                    <a:schemeClr val="tx2">
                      <a:lumMod val="75000"/>
                    </a:schemeClr>
                  </a:solidFill>
                  <a:latin typeface="+mn-lt"/>
                  <a:ea typeface="+mn-ea"/>
                  <a:cs typeface="Arial" charset="0"/>
                </a:rPr>
                <a:t>Crop-Tool</a:t>
              </a:r>
              <a:endParaRPr lang="en-GB" sz="748" kern="1200" noProof="1">
                <a:solidFill>
                  <a:schemeClr val="tx2">
                    <a:lumMod val="75000"/>
                  </a:schemeClr>
                </a:solidFill>
                <a:latin typeface="+mn-lt"/>
                <a:ea typeface="+mn-ea"/>
                <a:cs typeface="Arial" charset="0"/>
              </a:endParaRPr>
            </a:p>
            <a:p>
              <a:pPr algn="l" defTabSz="828402" rtl="0" eaLnBrk="1" fontAlgn="auto" hangingPunct="1">
                <a:spcBef>
                  <a:spcPct val="0"/>
                </a:spcBef>
                <a:spcAft>
                  <a:spcPts val="0"/>
                </a:spcAft>
                <a:buFontTx/>
                <a:buNone/>
                <a:defRPr/>
              </a:pPr>
              <a:r>
                <a:rPr lang="en-GB" sz="748" kern="1200" noProof="1">
                  <a:solidFill>
                    <a:schemeClr val="tx2">
                      <a:lumMod val="75000"/>
                    </a:schemeClr>
                  </a:solidFill>
                  <a:latin typeface="+mn-lt"/>
                  <a:ea typeface="+mn-ea"/>
                  <a:cs typeface="Arial" charset="0"/>
                </a:rPr>
                <a:t>for panning and resizing</a:t>
              </a:r>
            </a:p>
            <a:p>
              <a:pPr algn="l"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l"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l"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3. </a:t>
              </a:r>
              <a:r>
                <a:rPr lang="en-GB" sz="748" kern="1200" noProof="1">
                  <a:solidFill>
                    <a:schemeClr val="tx2">
                      <a:lumMod val="75000"/>
                    </a:schemeClr>
                  </a:solidFill>
                  <a:latin typeface="+mn-lt"/>
                  <a:ea typeface="+mn-ea"/>
                  <a:cs typeface="Arial" charset="0"/>
                </a:rPr>
                <a:t>Press Shift-key when resizing picture by the corners</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userDrawn="1"/>
        </p:nvGrpSpPr>
        <p:grpSpPr>
          <a:xfrm>
            <a:off x="-1907997" y="1981962"/>
            <a:ext cx="1801660" cy="1324642"/>
            <a:chOff x="-2231300" y="2231625"/>
            <a:chExt cx="2106943" cy="1460479"/>
          </a:xfrm>
        </p:grpSpPr>
        <p:sp>
          <p:nvSpPr>
            <p:cNvPr id="27" name="TextBox 17"/>
            <p:cNvSpPr txBox="1">
              <a:spLocks noChangeArrowheads="1"/>
            </p:cNvSpPr>
            <p:nvPr userDrawn="1"/>
          </p:nvSpPr>
          <p:spPr bwMode="auto">
            <a:xfrm>
              <a:off x="-2231300" y="2231625"/>
              <a:ext cx="2105001" cy="101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To add preformatted bullets,</a:t>
              </a: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the </a:t>
              </a:r>
              <a:r>
                <a:rPr lang="en-GB" altLang="da-DK" sz="748" b="1" kern="1200" dirty="0">
                  <a:solidFill>
                    <a:schemeClr val="tx2">
                      <a:lumMod val="75000"/>
                    </a:schemeClr>
                  </a:solidFill>
                  <a:latin typeface="+mn-lt"/>
                  <a:ea typeface="+mn-ea"/>
                  <a:cs typeface="Arial" charset="0"/>
                </a:rPr>
                <a:t>Home</a:t>
              </a:r>
              <a:r>
                <a:rPr lang="en-GB" altLang="da-DK" sz="748" kern="1200" dirty="0">
                  <a:solidFill>
                    <a:schemeClr val="tx2">
                      <a:lumMod val="75000"/>
                    </a:schemeClr>
                  </a:solidFill>
                  <a:latin typeface="+mn-lt"/>
                  <a:ea typeface="+mn-ea"/>
                  <a:cs typeface="Arial" charset="0"/>
                </a:rPr>
                <a:t> tab and select</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Increase Indent</a:t>
              </a: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pPr>
              <a:r>
                <a:rPr lang="en-GB" altLang="da-DK" sz="748" kern="1200" dirty="0">
                  <a:solidFill>
                    <a:schemeClr val="tx2">
                      <a:lumMod val="75000"/>
                    </a:schemeClr>
                  </a:solidFill>
                  <a:latin typeface="+mn-lt"/>
                  <a:ea typeface="+mn-ea"/>
                  <a:cs typeface="Arial" charset="0"/>
                </a:rPr>
                <a:t>Click </a:t>
              </a:r>
              <a:r>
                <a:rPr lang="en-GB" altLang="da-DK" sz="748" b="1" kern="1200" dirty="0">
                  <a:solidFill>
                    <a:schemeClr val="tx2">
                      <a:lumMod val="75000"/>
                    </a:schemeClr>
                  </a:solidFill>
                  <a:latin typeface="+mn-lt"/>
                  <a:ea typeface="+mn-ea"/>
                  <a:cs typeface="Arial" charset="0"/>
                </a:rPr>
                <a:t>Decrease Indent</a:t>
              </a:r>
            </a:p>
            <a:p>
              <a:pPr algn="r" rtl="0" eaLnBrk="1" hangingPunct="1">
                <a:spcBef>
                  <a:spcPct val="0"/>
                </a:spcBef>
                <a:buFontTx/>
                <a:buNone/>
              </a:pPr>
              <a:r>
                <a:rPr lang="en-GB" altLang="da-DK" sz="748" b="0" kern="1200" dirty="0">
                  <a:solidFill>
                    <a:schemeClr val="tx2">
                      <a:lumMod val="75000"/>
                    </a:schemeClr>
                  </a:solidFill>
                  <a:latin typeface="+mn-lt"/>
                  <a:ea typeface="+mn-ea"/>
                  <a:cs typeface="Arial" charset="0"/>
                </a:rPr>
                <a:t>to return to the previous list design</a:t>
              </a:r>
            </a:p>
            <a:p>
              <a:pPr algn="r" rtl="0" eaLnBrk="1" hangingPunct="1">
                <a:spcBef>
                  <a:spcPct val="0"/>
                </a:spcBef>
                <a:buFontTx/>
                <a:buNone/>
              </a:pPr>
              <a:r>
                <a:rPr lang="en-GB" altLang="da-DK" sz="748" b="1" kern="1200" dirty="0">
                  <a:solidFill>
                    <a:schemeClr val="tx2">
                      <a:lumMod val="75000"/>
                    </a:schemeClr>
                  </a:solidFill>
                  <a:latin typeface="+mn-lt"/>
                  <a:ea typeface="+mn-ea"/>
                  <a:cs typeface="Arial" charset="0"/>
                </a:rPr>
                <a:t> </a:t>
              </a:r>
            </a:p>
          </p:txBody>
        </p:sp>
        <p:grpSp>
          <p:nvGrpSpPr>
            <p:cNvPr id="37" name="Group 36"/>
            <p:cNvGrpSpPr/>
            <p:nvPr userDrawn="1"/>
          </p:nvGrpSpPr>
          <p:grpSpPr>
            <a:xfrm>
              <a:off x="-544672" y="2787459"/>
              <a:ext cx="419742" cy="242548"/>
              <a:chOff x="-832082" y="3336845"/>
              <a:chExt cx="358924" cy="219989"/>
            </a:xfrm>
          </p:grpSpPr>
          <p:pic>
            <p:nvPicPr>
              <p:cNvPr id="4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39" name="Group 38"/>
            <p:cNvGrpSpPr/>
            <p:nvPr userDrawn="1"/>
          </p:nvGrpSpPr>
          <p:grpSpPr>
            <a:xfrm>
              <a:off x="-531551" y="3446578"/>
              <a:ext cx="407194" cy="245526"/>
              <a:chOff x="-474298" y="3689019"/>
              <a:chExt cx="348194" cy="222690"/>
            </a:xfrm>
          </p:grpSpPr>
          <p:pic>
            <p:nvPicPr>
              <p:cNvPr id="4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42" name="Rounded Rectangle 41"/>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spTree>
    <p:extLst>
      <p:ext uri="{BB962C8B-B14F-4D97-AF65-F5344CB8AC3E}">
        <p14:creationId xmlns:p14="http://schemas.microsoft.com/office/powerpoint/2010/main" val="265303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left side ">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74015494"/>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8B24077-C634-4A66-948A-B3356D13A461}"/>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5" name="Title 1"/>
          <p:cNvSpPr>
            <a:spLocks noGrp="1"/>
          </p:cNvSpPr>
          <p:nvPr>
            <p:ph type="title" hasCustomPrompt="1"/>
          </p:nvPr>
        </p:nvSpPr>
        <p:spPr>
          <a:xfrm>
            <a:off x="4777500" y="420323"/>
            <a:ext cx="3971117" cy="729182"/>
          </a:xfrm>
          <a:prstGeom prst="rect">
            <a:avLst/>
          </a:prstGeom>
        </p:spPr>
        <p:txBody>
          <a:bodyPr vert="horz"/>
          <a:lstStyle>
            <a:lvl1pPr rtl="0">
              <a:defRPr>
                <a:solidFill>
                  <a:schemeClr val="tx1"/>
                </a:solidFill>
              </a:defRPr>
            </a:lvl1pPr>
          </a:lstStyle>
          <a:p>
            <a:r>
              <a:rPr lang="en-GB" dirty="0"/>
              <a:t>Click to add title</a:t>
            </a:r>
          </a:p>
        </p:txBody>
      </p:sp>
      <p:sp>
        <p:nvSpPr>
          <p:cNvPr id="25" name="Subtitle 2"/>
          <p:cNvSpPr>
            <a:spLocks noGrp="1"/>
          </p:cNvSpPr>
          <p:nvPr>
            <p:ph type="subTitle" idx="1" hasCustomPrompt="1"/>
          </p:nvPr>
        </p:nvSpPr>
        <p:spPr>
          <a:xfrm>
            <a:off x="4777500" y="754254"/>
            <a:ext cx="3971117"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
        <p:nvSpPr>
          <p:cNvPr id="26" name="Text Placeholder 3"/>
          <p:cNvSpPr>
            <a:spLocks noGrp="1"/>
          </p:cNvSpPr>
          <p:nvPr>
            <p:ph type="body" sz="quarter" idx="14" hasCustomPrompt="1"/>
          </p:nvPr>
        </p:nvSpPr>
        <p:spPr>
          <a:xfrm>
            <a:off x="4777500" y="1544426"/>
            <a:ext cx="3972830" cy="4213235"/>
          </a:xfrm>
        </p:spPr>
        <p:txBody>
          <a:bodyPr/>
          <a:lstStyle>
            <a:lvl1pPr rtl="0">
              <a:spcBef>
                <a:spcPts val="408"/>
              </a:spcBef>
              <a:spcAft>
                <a:spcPts val="0"/>
              </a:spcAft>
              <a:buClrTx/>
              <a:defRPr lang="en-US" sz="1088" kern="1200" spc="-7" baseline="0" dirty="0" smtClean="0">
                <a:solidFill>
                  <a:schemeClr val="tx1"/>
                </a:solidFill>
                <a:latin typeface="+mn-lt"/>
                <a:ea typeface="+mn-ea"/>
                <a:cs typeface="+mn-cs"/>
              </a:defRPr>
            </a:lvl1pPr>
            <a:lvl2pPr rtl="0">
              <a:spcBef>
                <a:spcPts val="408"/>
              </a:spcBef>
              <a:spcAft>
                <a:spcPts val="0"/>
              </a:spcAft>
              <a:buClrTx/>
              <a:defRPr lang="en-US" sz="1088" kern="1200" spc="-7" baseline="0" dirty="0" smtClean="0">
                <a:solidFill>
                  <a:schemeClr val="tx1"/>
                </a:solidFill>
                <a:latin typeface="+mn-lt"/>
                <a:ea typeface="+mn-ea"/>
                <a:cs typeface="+mn-cs"/>
              </a:defRPr>
            </a:lvl2pPr>
            <a:lvl3pPr rtl="0">
              <a:spcBef>
                <a:spcPts val="408"/>
              </a:spcBef>
              <a:spcAft>
                <a:spcPts val="0"/>
              </a:spcAft>
              <a:buClrTx/>
              <a:defRPr lang="en-US" sz="1088" kern="1200" spc="-7" baseline="0" dirty="0" smtClean="0">
                <a:solidFill>
                  <a:schemeClr val="tx1"/>
                </a:solidFill>
                <a:latin typeface="+mn-lt"/>
                <a:ea typeface="+mn-ea"/>
                <a:cs typeface="+mn-cs"/>
              </a:defRPr>
            </a:lvl3pPr>
            <a:lvl4pPr rtl="0">
              <a:spcBef>
                <a:spcPts val="408"/>
              </a:spcBef>
              <a:spcAft>
                <a:spcPts val="0"/>
              </a:spcAft>
              <a:buClrTx/>
              <a:defRPr lang="en-US" sz="1088" kern="1200" spc="-7" baseline="0" dirty="0" smtClean="0">
                <a:solidFill>
                  <a:schemeClr val="tx1"/>
                </a:solidFill>
                <a:latin typeface="+mn-lt"/>
                <a:ea typeface="+mn-ea"/>
                <a:cs typeface="+mn-cs"/>
              </a:defRPr>
            </a:lvl4pPr>
            <a:lvl5pPr rtl="0">
              <a:spcBef>
                <a:spcPts val="408"/>
              </a:spcBef>
              <a:spcAft>
                <a:spcPts val="0"/>
              </a:spcAft>
              <a:buClrTx/>
              <a:defRPr lang="en-GB" sz="1088" kern="1200" spc="-7" baseline="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Pladsholder til billede 4"/>
          <p:cNvSpPr>
            <a:spLocks noGrp="1"/>
          </p:cNvSpPr>
          <p:nvPr userDrawn="1">
            <p:ph type="pic" sz="quarter" idx="28" hasCustomPrompt="1"/>
          </p:nvPr>
        </p:nvSpPr>
        <p:spPr>
          <a:xfrm>
            <a:off x="-3078" y="-3265"/>
            <a:ext cx="3983430" cy="6174434"/>
          </a:xfrm>
        </p:spPr>
        <p:txBody>
          <a:bodyPr tIns="626542" anchor="ctr" anchorCtr="0"/>
          <a:lstStyle>
            <a:lvl1pPr marL="0" marR="0" indent="0" algn="ctr" defTabSz="676551" rtl="0" eaLnBrk="1" fontAlgn="auto" latinLnBrk="0" hangingPunct="1">
              <a:lnSpc>
                <a:spcPct val="100000"/>
              </a:lnSpc>
              <a:spcBef>
                <a:spcPts val="0"/>
              </a:spcBef>
              <a:spcAft>
                <a:spcPts val="0"/>
              </a:spcAft>
              <a:buClr>
                <a:srgbClr val="1E2F39"/>
              </a:buClr>
              <a:buSzTx/>
              <a:buFont typeface="Arial" panose="020B0604020202020204" pitchFamily="34" charset="0"/>
              <a:buNone/>
              <a:tabLst/>
              <a:defRPr lang="da-DK" sz="884" baseline="0" smtClean="0"/>
            </a:lvl1pPr>
          </a:lstStyle>
          <a:p>
            <a:r>
              <a:rPr lang="en-GB" sz="884" kern="1200" spc="-7" baseline="0" noProof="0" dirty="0">
                <a:solidFill>
                  <a:srgbClr val="677578"/>
                </a:solidFill>
                <a:latin typeface="+mn-lt"/>
                <a:ea typeface="+mn-ea"/>
                <a:cs typeface="+mn-cs"/>
              </a:rPr>
              <a:t>Use </a:t>
            </a:r>
            <a:r>
              <a:rPr lang="en-GB" sz="884" kern="1200" spc="-7" baseline="0" noProof="0" dirty="0" err="1">
                <a:solidFill>
                  <a:srgbClr val="677578"/>
                </a:solidFill>
                <a:latin typeface="+mn-lt"/>
                <a:ea typeface="+mn-ea"/>
                <a:cs typeface="+mn-cs"/>
              </a:rPr>
              <a:t>Templafy</a:t>
            </a:r>
            <a:r>
              <a:rPr lang="en-GB" sz="884" kern="1200" spc="-7" baseline="0" noProof="0" dirty="0">
                <a:solidFill>
                  <a:srgbClr val="677578"/>
                </a:solidFill>
                <a:latin typeface="+mn-lt"/>
                <a:ea typeface="+mn-ea"/>
                <a:cs typeface="+mn-cs"/>
              </a:rPr>
              <a:t> and </a:t>
            </a:r>
            <a:r>
              <a:rPr lang="en-GB" sz="884" kern="1200" spc="-7" baseline="0" noProof="0" dirty="0" err="1">
                <a:solidFill>
                  <a:srgbClr val="677578"/>
                </a:solidFill>
                <a:latin typeface="+mn-lt"/>
                <a:ea typeface="+mn-ea"/>
                <a:cs typeface="+mn-cs"/>
              </a:rPr>
              <a:t>Skyfish</a:t>
            </a:r>
            <a:r>
              <a:rPr lang="en-GB" sz="884" kern="1200" spc="-7" baseline="0" noProof="0" dirty="0">
                <a:solidFill>
                  <a:srgbClr val="677578"/>
                </a:solidFill>
                <a:latin typeface="+mn-lt"/>
                <a:ea typeface="+mn-ea"/>
                <a:cs typeface="+mn-cs"/>
              </a:rPr>
              <a:t> to find relevant pictures</a:t>
            </a:r>
            <a:br>
              <a:rPr lang="en-GB" sz="884" kern="1200" spc="-7" baseline="0" noProof="0" dirty="0">
                <a:solidFill>
                  <a:srgbClr val="677578"/>
                </a:solidFill>
                <a:latin typeface="+mn-lt"/>
                <a:ea typeface="+mn-ea"/>
                <a:cs typeface="+mn-cs"/>
              </a:rPr>
            </a:br>
            <a:r>
              <a:rPr lang="en-GB" sz="884" kern="1200" spc="-7" baseline="0" noProof="0" dirty="0">
                <a:solidFill>
                  <a:srgbClr val="677578"/>
                </a:solidFill>
                <a:latin typeface="+mn-lt"/>
                <a:ea typeface="+mn-ea"/>
                <a:cs typeface="+mn-cs"/>
              </a:rPr>
              <a:t>(www.skyfish.com – username: valcon@valcon.dk,</a:t>
            </a:r>
            <a:br>
              <a:rPr lang="en-GB" sz="884" kern="1200" spc="-7" baseline="0" noProof="0" dirty="0">
                <a:solidFill>
                  <a:srgbClr val="677578"/>
                </a:solidFill>
                <a:latin typeface="+mn-lt"/>
                <a:ea typeface="+mn-ea"/>
                <a:cs typeface="+mn-cs"/>
              </a:rPr>
            </a:br>
            <a:r>
              <a:rPr lang="en-GB" sz="884" kern="1200" spc="-7" baseline="0" noProof="0" dirty="0">
                <a:solidFill>
                  <a:srgbClr val="677578"/>
                </a:solidFill>
                <a:latin typeface="+mn-lt"/>
                <a:ea typeface="+mn-ea"/>
                <a:cs typeface="+mn-cs"/>
              </a:rPr>
              <a:t>password: skyfish123) </a:t>
            </a:r>
            <a:br>
              <a:rPr lang="en-GB" sz="884" kern="1200" spc="-7" baseline="0" noProof="0" dirty="0">
                <a:solidFill>
                  <a:srgbClr val="677578"/>
                </a:solidFill>
                <a:latin typeface="+mn-lt"/>
                <a:ea typeface="+mn-ea"/>
                <a:cs typeface="+mn-cs"/>
              </a:rPr>
            </a:br>
            <a:endParaRPr lang="en-GB" noProof="0" dirty="0"/>
          </a:p>
        </p:txBody>
      </p:sp>
      <p:sp>
        <p:nvSpPr>
          <p:cNvPr id="28" name="Text Placeholder 5"/>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13" name="Pladsholder til diasnummer 6"/>
          <p:cNvSpPr>
            <a:spLocks noGrp="1"/>
          </p:cNvSpPr>
          <p:nvPr>
            <p:ph type="sldNum" sz="quarter" idx="21"/>
          </p:nvPr>
        </p:nvSpPr>
        <p:spPr/>
        <p:txBody>
          <a:bodyPr/>
          <a:lstStyle>
            <a:lvl1pPr rtl="0">
              <a:defRPr/>
            </a:lvl1pPr>
          </a:lstStyle>
          <a:p>
            <a:fld id="{667EC89C-17A0-4E64-A6D2-B825673CEEDF}" type="slidenum">
              <a:rPr lang="en-GB" smtClean="0"/>
              <a:pPr/>
              <a:t>‹nr.›</a:t>
            </a:fld>
            <a:endParaRPr lang="en-GB" dirty="0"/>
          </a:p>
        </p:txBody>
      </p:sp>
      <p:sp>
        <p:nvSpPr>
          <p:cNvPr id="38" name="AutoShape 4"/>
          <p:cNvSpPr>
            <a:spLocks/>
          </p:cNvSpPr>
          <p:nvPr userDrawn="1"/>
        </p:nvSpPr>
        <p:spPr bwMode="gray">
          <a:xfrm>
            <a:off x="-2051999" y="3"/>
            <a:ext cx="1908516"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Picture right side </a:t>
            </a:r>
          </a:p>
          <a:p>
            <a:pPr algn="r" rtl="0" eaLnBrk="1" hangingPunct="1">
              <a:spcBef>
                <a:spcPct val="0"/>
              </a:spcBef>
              <a:buFontTx/>
              <a:buNone/>
              <a:defRPr/>
            </a:pPr>
            <a:r>
              <a:rPr lang="en-GB" altLang="da-DK" sz="748" b="0" noProof="1">
                <a:solidFill>
                  <a:schemeClr val="tx2">
                    <a:lumMod val="75000"/>
                  </a:schemeClr>
                </a:solidFill>
                <a:latin typeface="+mn-lt"/>
                <a:cs typeface="Arial" charset="0"/>
              </a:rPr>
              <a:t>Picture slide, half page</a:t>
            </a:r>
            <a:r>
              <a:rPr lang="en-GB" altLang="da-DK" sz="748" b="0" baseline="0" noProof="1">
                <a:solidFill>
                  <a:schemeClr val="tx2">
                    <a:lumMod val="75000"/>
                  </a:schemeClr>
                </a:solidFill>
                <a:latin typeface="+mn-lt"/>
                <a:cs typeface="Arial" charset="0"/>
              </a:rPr>
              <a:t> </a:t>
            </a:r>
            <a:r>
              <a:rPr lang="en-GB" altLang="da-DK" sz="748" b="0" noProof="1">
                <a:solidFill>
                  <a:schemeClr val="tx2">
                    <a:lumMod val="75000"/>
                  </a:schemeClr>
                </a:solidFill>
                <a:latin typeface="+mn-lt"/>
                <a:cs typeface="Arial" charset="0"/>
              </a:rPr>
              <a:t>with text on the right</a:t>
            </a:r>
          </a:p>
        </p:txBody>
      </p:sp>
      <p:grpSp>
        <p:nvGrpSpPr>
          <p:cNvPr id="2" name="Group 1"/>
          <p:cNvGrpSpPr/>
          <p:nvPr userDrawn="1"/>
        </p:nvGrpSpPr>
        <p:grpSpPr>
          <a:xfrm>
            <a:off x="9252520" y="2024071"/>
            <a:ext cx="1800000" cy="1324464"/>
            <a:chOff x="10820308" y="2231625"/>
            <a:chExt cx="2105000" cy="1460283"/>
          </a:xfrm>
        </p:grpSpPr>
        <p:sp>
          <p:nvSpPr>
            <p:cNvPr id="40" name="TextBox 17"/>
            <p:cNvSpPr txBox="1">
              <a:spLocks noChangeArrowheads="1"/>
            </p:cNvSpPr>
            <p:nvPr userDrawn="1"/>
          </p:nvSpPr>
          <p:spPr bwMode="auto">
            <a:xfrm>
              <a:off x="10820308" y="2231625"/>
              <a:ext cx="2105000" cy="8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ct val="0"/>
                </a:spcBef>
                <a:buFontTx/>
                <a:buNone/>
              </a:pPr>
              <a:r>
                <a:rPr lang="en-GB" altLang="da-DK" sz="748" kern="1200" dirty="0">
                  <a:solidFill>
                    <a:schemeClr val="tx2">
                      <a:lumMod val="75000"/>
                    </a:schemeClr>
                  </a:solidFill>
                  <a:latin typeface="+mj-lt"/>
                  <a:ea typeface="+mn-ea"/>
                  <a:cs typeface="Arial" charset="0"/>
                </a:rPr>
                <a:t>To add preformatted bullets,</a:t>
              </a:r>
            </a:p>
            <a:p>
              <a:pPr algn="l" rtl="0" eaLnBrk="1" hangingPunct="1">
                <a:spcBef>
                  <a:spcPct val="0"/>
                </a:spcBef>
                <a:buFontTx/>
                <a:buNone/>
              </a:pPr>
              <a:r>
                <a:rPr lang="en-GB" altLang="da-DK" sz="748" kern="1200" dirty="0">
                  <a:solidFill>
                    <a:schemeClr val="tx2">
                      <a:lumMod val="75000"/>
                    </a:schemeClr>
                  </a:solidFill>
                  <a:latin typeface="+mj-lt"/>
                  <a:ea typeface="+mn-ea"/>
                  <a:cs typeface="Arial" charset="0"/>
                </a:rPr>
                <a:t>click the </a:t>
              </a:r>
              <a:r>
                <a:rPr lang="en-GB" altLang="da-DK" sz="748" b="1" kern="1200" dirty="0">
                  <a:solidFill>
                    <a:schemeClr val="tx2">
                      <a:lumMod val="75000"/>
                    </a:schemeClr>
                  </a:solidFill>
                  <a:latin typeface="+mj-lt"/>
                  <a:ea typeface="+mn-ea"/>
                  <a:cs typeface="Arial" charset="0"/>
                </a:rPr>
                <a:t>Home</a:t>
              </a:r>
              <a:r>
                <a:rPr lang="en-GB" altLang="da-DK" sz="748" kern="1200" dirty="0">
                  <a:solidFill>
                    <a:schemeClr val="tx2">
                      <a:lumMod val="75000"/>
                    </a:schemeClr>
                  </a:solidFill>
                  <a:latin typeface="+mj-lt"/>
                  <a:ea typeface="+mn-ea"/>
                  <a:cs typeface="Arial" charset="0"/>
                </a:rPr>
                <a:t> tab and select</a:t>
              </a:r>
            </a:p>
            <a:p>
              <a:pPr algn="l" rtl="0" eaLnBrk="1" hangingPunct="1">
                <a:spcBef>
                  <a:spcPct val="0"/>
                </a:spcBef>
                <a:buFontTx/>
                <a:buNone/>
              </a:pPr>
              <a:r>
                <a:rPr lang="en-GB" altLang="da-DK" sz="748" b="1" kern="1200" dirty="0">
                  <a:solidFill>
                    <a:schemeClr val="tx2">
                      <a:lumMod val="75000"/>
                    </a:schemeClr>
                  </a:solidFill>
                  <a:latin typeface="+mj-lt"/>
                  <a:ea typeface="+mn-ea"/>
                  <a:cs typeface="Arial" charset="0"/>
                </a:rPr>
                <a:t>Increase Indent</a:t>
              </a:r>
            </a:p>
            <a:p>
              <a:pPr algn="l" rtl="0" eaLnBrk="1" hangingPunct="1">
                <a:spcBef>
                  <a:spcPct val="0"/>
                </a:spcBef>
                <a:buFontTx/>
                <a:buNone/>
              </a:pPr>
              <a:endParaRPr lang="en-GB" altLang="da-DK" sz="748" kern="1200" dirty="0">
                <a:solidFill>
                  <a:schemeClr val="tx2">
                    <a:lumMod val="75000"/>
                  </a:schemeClr>
                </a:solidFill>
                <a:latin typeface="+mj-lt"/>
                <a:ea typeface="+mn-ea"/>
                <a:cs typeface="Arial" charset="0"/>
              </a:endParaRPr>
            </a:p>
            <a:p>
              <a:pPr algn="l" rtl="0" eaLnBrk="1" hangingPunct="1">
                <a:spcBef>
                  <a:spcPct val="0"/>
                </a:spcBef>
                <a:buFontTx/>
                <a:buNone/>
              </a:pPr>
              <a:endParaRPr lang="en-GB" altLang="da-DK" sz="748" kern="1200" dirty="0">
                <a:solidFill>
                  <a:schemeClr val="tx2">
                    <a:lumMod val="75000"/>
                  </a:schemeClr>
                </a:solidFill>
                <a:latin typeface="+mj-lt"/>
                <a:ea typeface="+mn-ea"/>
                <a:cs typeface="Arial" charset="0"/>
              </a:endParaRPr>
            </a:p>
            <a:p>
              <a:pPr algn="l" rtl="0" eaLnBrk="1" hangingPunct="1">
                <a:spcBef>
                  <a:spcPct val="0"/>
                </a:spcBef>
                <a:buFontTx/>
                <a:buNone/>
              </a:pPr>
              <a:r>
                <a:rPr lang="en-GB" altLang="da-DK" sz="748" kern="1200" dirty="0">
                  <a:solidFill>
                    <a:schemeClr val="tx2">
                      <a:lumMod val="75000"/>
                    </a:schemeClr>
                  </a:solidFill>
                  <a:latin typeface="+mj-lt"/>
                  <a:ea typeface="+mn-ea"/>
                  <a:cs typeface="Arial" charset="0"/>
                </a:rPr>
                <a:t>Click </a:t>
              </a:r>
              <a:r>
                <a:rPr lang="en-GB" altLang="da-DK" sz="748" b="1" kern="1200" dirty="0">
                  <a:solidFill>
                    <a:schemeClr val="tx2">
                      <a:lumMod val="75000"/>
                    </a:schemeClr>
                  </a:solidFill>
                  <a:latin typeface="+mj-lt"/>
                  <a:ea typeface="+mn-ea"/>
                  <a:cs typeface="Arial" charset="0"/>
                </a:rPr>
                <a:t>Decrease Indent</a:t>
              </a:r>
            </a:p>
            <a:p>
              <a:pPr algn="l" rtl="0" eaLnBrk="1" hangingPunct="1">
                <a:spcBef>
                  <a:spcPct val="0"/>
                </a:spcBef>
                <a:buFontTx/>
                <a:buNone/>
              </a:pPr>
              <a:r>
                <a:rPr lang="en-GB" altLang="da-DK" sz="748" b="0" kern="1200" dirty="0">
                  <a:solidFill>
                    <a:schemeClr val="tx2">
                      <a:lumMod val="75000"/>
                    </a:schemeClr>
                  </a:solidFill>
                  <a:latin typeface="+mj-lt"/>
                  <a:ea typeface="+mn-ea"/>
                  <a:cs typeface="Arial" charset="0"/>
                </a:rPr>
                <a:t>to return to the previous list design</a:t>
              </a:r>
            </a:p>
          </p:txBody>
        </p:sp>
        <p:grpSp>
          <p:nvGrpSpPr>
            <p:cNvPr id="41" name="Group 40"/>
            <p:cNvGrpSpPr/>
            <p:nvPr userDrawn="1"/>
          </p:nvGrpSpPr>
          <p:grpSpPr>
            <a:xfrm>
              <a:off x="10825037" y="2787459"/>
              <a:ext cx="419742" cy="242548"/>
              <a:chOff x="-859529" y="3694453"/>
              <a:chExt cx="358924" cy="219989"/>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29" y="3694453"/>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680141"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nvGrpSpPr>
            <p:cNvPr id="42" name="Group 41"/>
            <p:cNvGrpSpPr/>
            <p:nvPr userDrawn="1"/>
          </p:nvGrpSpPr>
          <p:grpSpPr>
            <a:xfrm>
              <a:off x="10837585" y="3446382"/>
              <a:ext cx="407194" cy="245526"/>
              <a:chOff x="-474298" y="3689019"/>
              <a:chExt cx="348194" cy="222690"/>
            </a:xfrm>
          </p:grpSpPr>
          <p:pic>
            <p:nvPicPr>
              <p:cNvPr id="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bwMode="auto">
              <a:xfrm>
                <a:off x="-297554" y="3692194"/>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sp>
            <p:nvSpPr>
              <p:cNvPr id="45" name="Rounded Rectangle 4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rtl="0">
                  <a:defRPr/>
                </a:pPr>
                <a:endParaRPr lang="en-GB" sz="1564" dirty="0">
                  <a:latin typeface="HelveticaNeueLT Std Lt Cn" pitchFamily="34" charset="0"/>
                </a:endParaRPr>
              </a:p>
            </p:txBody>
          </p:sp>
        </p:grpSp>
      </p:gr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3276" y="416124"/>
            <a:ext cx="1944023" cy="1459247"/>
          </a:xfrm>
          <a:prstGeom prst="rect">
            <a:avLst/>
          </a:prstGeom>
        </p:spPr>
      </p:pic>
      <p:sp>
        <p:nvSpPr>
          <p:cNvPr id="23" name="TextBox 17"/>
          <p:cNvSpPr txBox="1">
            <a:spLocks noChangeArrowheads="1"/>
          </p:cNvSpPr>
          <p:nvPr userDrawn="1"/>
        </p:nvSpPr>
        <p:spPr bwMode="auto">
          <a:xfrm>
            <a:off x="-1650440" y="2514651"/>
            <a:ext cx="1538027" cy="10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Resize, zoom or pan picture</a:t>
            </a:r>
          </a:p>
          <a:p>
            <a:pPr algn="r" rtl="0" fontAlgn="auto">
              <a:spcBef>
                <a:spcPts val="0"/>
              </a:spcBef>
              <a:spcAft>
                <a:spcPts val="0"/>
              </a:spcAft>
              <a:buFont typeface="+mj-lt"/>
              <a:buNone/>
              <a:defRPr/>
            </a:pPr>
            <a:r>
              <a:rPr lang="en-GB" sz="748" b="1" kern="1200" noProof="1">
                <a:solidFill>
                  <a:schemeClr val="tx2">
                    <a:lumMod val="75000"/>
                  </a:schemeClr>
                </a:solidFill>
                <a:latin typeface="+mn-lt"/>
                <a:ea typeface="+mn-ea"/>
                <a:cs typeface="Arial" charset="0"/>
              </a:rPr>
              <a:t>1.</a:t>
            </a:r>
            <a:r>
              <a:rPr lang="en-GB" sz="680" noProof="1">
                <a:solidFill>
                  <a:schemeClr val="tx2">
                    <a:lumMod val="75000"/>
                    <a:lumOff val="25000"/>
                  </a:schemeClr>
                </a:solidFill>
                <a:cs typeface="Arial" pitchFamily="34" charset="0"/>
              </a:rPr>
              <a:t> </a:t>
            </a:r>
            <a:r>
              <a:rPr lang="en-GB" sz="748" kern="1200" noProof="1">
                <a:solidFill>
                  <a:schemeClr val="tx2">
                    <a:lumMod val="75000"/>
                  </a:schemeClr>
                </a:solidFill>
                <a:latin typeface="+mn-lt"/>
                <a:ea typeface="+mn-ea"/>
                <a:cs typeface="Arial" charset="0"/>
              </a:rPr>
              <a:t>Click on picture to activate </a:t>
            </a:r>
            <a:r>
              <a:rPr lang="en-GB" sz="748" b="1" kern="1200" noProof="1">
                <a:solidFill>
                  <a:schemeClr val="tx2">
                    <a:lumMod val="75000"/>
                  </a:schemeClr>
                </a:solidFill>
                <a:latin typeface="+mn-lt"/>
                <a:ea typeface="+mn-ea"/>
                <a:cs typeface="Arial" charset="0"/>
              </a:rPr>
              <a:t>Picture-tool</a:t>
            </a:r>
            <a:r>
              <a:rPr lang="en-GB" sz="748" kern="1200" noProof="1">
                <a:solidFill>
                  <a:schemeClr val="tx2">
                    <a:lumMod val="75000"/>
                  </a:schemeClr>
                </a:solidFill>
                <a:latin typeface="+mn-lt"/>
                <a:ea typeface="+mn-ea"/>
                <a:cs typeface="Arial" charset="0"/>
              </a:rPr>
              <a:t> in the ribbon</a:t>
            </a:r>
            <a:endParaRPr lang="en-GB" altLang="da-DK" sz="748" kern="1200" dirty="0">
              <a:solidFill>
                <a:schemeClr val="tx2">
                  <a:lumMod val="75000"/>
                </a:schemeClr>
              </a:solidFill>
              <a:latin typeface="+mn-lt"/>
              <a:ea typeface="+mn-ea"/>
              <a:cs typeface="Arial" charset="0"/>
            </a:endParaRPr>
          </a:p>
          <a:p>
            <a:pPr algn="r" rtl="0" eaLnBrk="1" hangingPunct="1">
              <a:spcBef>
                <a:spcPct val="0"/>
              </a:spcBef>
              <a:buFontTx/>
              <a:buNone/>
              <a:defRPr/>
            </a:pPr>
            <a:r>
              <a:rPr lang="en-GB" sz="748" b="1" kern="1200" noProof="1">
                <a:solidFill>
                  <a:schemeClr val="tx2">
                    <a:lumMod val="75000"/>
                  </a:schemeClr>
                </a:solidFill>
                <a:latin typeface="+mn-lt"/>
                <a:ea typeface="+mn-ea"/>
                <a:cs typeface="Arial" charset="0"/>
              </a:rPr>
              <a:t>2. </a:t>
            </a:r>
            <a:r>
              <a:rPr lang="en-GB" sz="748" kern="1200" noProof="1">
                <a:solidFill>
                  <a:schemeClr val="tx2">
                    <a:lumMod val="75000"/>
                  </a:schemeClr>
                </a:solidFill>
                <a:latin typeface="+mn-lt"/>
                <a:ea typeface="+mn-ea"/>
                <a:cs typeface="Arial" charset="0"/>
              </a:rPr>
              <a:t>Use </a:t>
            </a:r>
            <a:r>
              <a:rPr lang="en-GB" sz="748" b="1" kern="1200" noProof="1">
                <a:solidFill>
                  <a:schemeClr val="tx2">
                    <a:lumMod val="75000"/>
                  </a:schemeClr>
                </a:solidFill>
                <a:latin typeface="+mn-lt"/>
                <a:ea typeface="+mn-ea"/>
                <a:cs typeface="Arial" charset="0"/>
              </a:rPr>
              <a:t>Crop-Tool</a:t>
            </a:r>
            <a:endParaRPr lang="en-GB" sz="748" kern="1200" noProof="1">
              <a:solidFill>
                <a:schemeClr val="tx2">
                  <a:lumMod val="75000"/>
                </a:schemeClr>
              </a:solidFill>
              <a:latin typeface="+mn-lt"/>
              <a:ea typeface="+mn-ea"/>
              <a:cs typeface="Arial" charset="0"/>
            </a:endParaRPr>
          </a:p>
          <a:p>
            <a:pPr algn="r" defTabSz="828402" rtl="0" eaLnBrk="1" fontAlgn="auto" hangingPunct="1">
              <a:spcBef>
                <a:spcPct val="0"/>
              </a:spcBef>
              <a:spcAft>
                <a:spcPts val="0"/>
              </a:spcAft>
              <a:buFontTx/>
              <a:buNone/>
              <a:defRPr/>
            </a:pPr>
            <a:r>
              <a:rPr lang="en-GB" sz="748" kern="1200" noProof="1">
                <a:solidFill>
                  <a:schemeClr val="tx2">
                    <a:lumMod val="75000"/>
                  </a:schemeClr>
                </a:solidFill>
                <a:latin typeface="+mn-lt"/>
                <a:ea typeface="+mn-ea"/>
                <a:cs typeface="Arial" charset="0"/>
              </a:rPr>
              <a:t>for panning and resizing</a:t>
            </a:r>
          </a:p>
          <a:p>
            <a:pPr algn="r"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r" rtl="0" eaLnBrk="1" hangingPunct="1">
              <a:spcBef>
                <a:spcPct val="0"/>
              </a:spcBef>
              <a:buFontTx/>
              <a:buNone/>
              <a:defRPr/>
            </a:pPr>
            <a:endParaRPr lang="en-GB" sz="748" kern="1200" noProof="1">
              <a:solidFill>
                <a:schemeClr val="tx2">
                  <a:lumMod val="75000"/>
                </a:schemeClr>
              </a:solidFill>
              <a:latin typeface="+mn-lt"/>
              <a:ea typeface="+mn-ea"/>
              <a:cs typeface="Arial" charset="0"/>
            </a:endParaRPr>
          </a:p>
          <a:p>
            <a:pPr algn="r" defTabSz="828402" rtl="0" eaLnBrk="1" fontAlgn="auto" hangingPunct="1">
              <a:spcBef>
                <a:spcPct val="0"/>
              </a:spcBef>
              <a:spcAft>
                <a:spcPts val="0"/>
              </a:spcAft>
              <a:buFontTx/>
              <a:buNone/>
              <a:defRPr/>
            </a:pPr>
            <a:r>
              <a:rPr lang="en-GB" sz="748" b="1" kern="1200" noProof="1">
                <a:solidFill>
                  <a:schemeClr val="tx2">
                    <a:lumMod val="75000"/>
                  </a:schemeClr>
                </a:solidFill>
                <a:latin typeface="+mn-lt"/>
                <a:ea typeface="+mn-ea"/>
                <a:cs typeface="Arial" charset="0"/>
              </a:rPr>
              <a:t>3. </a:t>
            </a:r>
            <a:r>
              <a:rPr lang="en-GB" sz="748" kern="1200" noProof="1">
                <a:solidFill>
                  <a:schemeClr val="tx2">
                    <a:lumMod val="75000"/>
                  </a:schemeClr>
                </a:solidFill>
                <a:latin typeface="+mn-lt"/>
                <a:ea typeface="+mn-ea"/>
                <a:cs typeface="Arial" charset="0"/>
              </a:rPr>
              <a:t>Press Shift-key when resizing picture by the corners</a:t>
            </a:r>
          </a:p>
        </p:txBody>
      </p:sp>
      <p:pic>
        <p:nvPicPr>
          <p:cNvPr id="24"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80814" y="3283053"/>
            <a:ext cx="267424" cy="269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466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15416310"/>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2F67E84-D239-4C0F-A5C4-6E0759D7FCF9}"/>
              </a:ext>
            </a:extLst>
          </p:cNvPr>
          <p:cNvSpPr/>
          <p:nvPr userDrawn="1">
            <p:custDataLst>
              <p:tags r:id="rId2"/>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17" name="Title 1"/>
          <p:cNvSpPr>
            <a:spLocks noGrp="1"/>
          </p:cNvSpPr>
          <p:nvPr>
            <p:ph type="title" hasCustomPrompt="1"/>
          </p:nvPr>
        </p:nvSpPr>
        <p:spPr>
          <a:xfrm>
            <a:off x="403543" y="419330"/>
            <a:ext cx="8347158" cy="729182"/>
          </a:xfrm>
        </p:spPr>
        <p:txBody>
          <a:bodyPr vert="horz"/>
          <a:lstStyle>
            <a:lvl1pPr rtl="0">
              <a:defRPr/>
            </a:lvl1pPr>
          </a:lstStyle>
          <a:p>
            <a:r>
              <a:rPr lang="en-GB" noProof="0" dirty="0"/>
              <a:t>Click to add title</a:t>
            </a:r>
          </a:p>
        </p:txBody>
      </p:sp>
      <p:sp>
        <p:nvSpPr>
          <p:cNvPr id="11" name="Text Placeholder 3"/>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chemeClr val="bg1"/>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10" name="AutoShape 4"/>
          <p:cNvSpPr>
            <a:spLocks/>
          </p:cNvSpPr>
          <p:nvPr userDrawn="1"/>
        </p:nvSpPr>
        <p:spPr bwMode="gray">
          <a:xfrm>
            <a:off x="-2051999" y="6"/>
            <a:ext cx="1908516" cy="115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Heading </a:t>
            </a:r>
            <a:endParaRPr lang="en-GB" altLang="da-DK" sz="748" b="0" noProof="1">
              <a:solidFill>
                <a:schemeClr val="tx2">
                  <a:lumMod val="75000"/>
                </a:schemeClr>
              </a:solidFill>
              <a:latin typeface="+mn-lt"/>
              <a:cs typeface="Arial" charset="0"/>
            </a:endParaRPr>
          </a:p>
        </p:txBody>
      </p:sp>
      <p:sp>
        <p:nvSpPr>
          <p:cNvPr id="13" name="AutoShape 4"/>
          <p:cNvSpPr>
            <a:spLocks/>
          </p:cNvSpPr>
          <p:nvPr userDrawn="1"/>
        </p:nvSpPr>
        <p:spPr bwMode="gray">
          <a:xfrm>
            <a:off x="9252521" y="496342"/>
            <a:ext cx="1440161" cy="345287"/>
          </a:xfrm>
          <a:prstGeom prst="rect">
            <a:avLst/>
          </a:prstGeom>
          <a:noFill/>
          <a:ln w="12700" algn="ctr">
            <a:noFill/>
            <a:miter lim="800000"/>
            <a:headEnd/>
            <a:tailEnd/>
          </a:ln>
          <a:effectLst/>
        </p:spPr>
        <p:txBody>
          <a:bodyPr wrap="square" lIns="0" tIns="0" rIns="0" bIns="0">
            <a:spAutoFit/>
          </a:bodyPr>
          <a:lstStyle/>
          <a:p>
            <a:pPr algn="l" rtl="0">
              <a:spcBef>
                <a:spcPts val="0"/>
              </a:spcBef>
              <a:defRPr/>
            </a:pPr>
            <a:r>
              <a:rPr lang="en-GB" sz="748" b="1" kern="1200" noProof="1">
                <a:solidFill>
                  <a:schemeClr val="tx2">
                    <a:lumMod val="75000"/>
                  </a:schemeClr>
                </a:solidFill>
                <a:latin typeface="+mn-lt"/>
                <a:ea typeface="+mn-ea"/>
                <a:cs typeface="Arial" pitchFamily="34" charset="0"/>
              </a:rPr>
              <a:t>Heading</a:t>
            </a:r>
          </a:p>
          <a:p>
            <a:pPr marL="0" indent="0" algn="l" rtl="0">
              <a:spcBef>
                <a:spcPts val="0"/>
              </a:spcBef>
              <a:buFont typeface="+mj-lt"/>
              <a:buNone/>
              <a:defRPr/>
            </a:pPr>
            <a:r>
              <a:rPr lang="en-GB" sz="748" kern="1200" noProof="1">
                <a:solidFill>
                  <a:schemeClr val="tx2">
                    <a:lumMod val="75000"/>
                  </a:schemeClr>
                </a:solidFill>
                <a:latin typeface="+mn-lt"/>
                <a:ea typeface="+mn-ea"/>
                <a:cs typeface="Arial" pitchFamily="34" charset="0"/>
              </a:rPr>
              <a:t>If your heading has two lines, delete the text box for the subheading</a:t>
            </a:r>
          </a:p>
        </p:txBody>
      </p:sp>
      <p:sp>
        <p:nvSpPr>
          <p:cNvPr id="12" name="Subtitle 2"/>
          <p:cNvSpPr>
            <a:spLocks noGrp="1"/>
          </p:cNvSpPr>
          <p:nvPr>
            <p:ph type="subTitle" idx="1" hasCustomPrompt="1"/>
          </p:nvPr>
        </p:nvSpPr>
        <p:spPr>
          <a:xfrm>
            <a:off x="403543" y="754573"/>
            <a:ext cx="8347158" cy="306926"/>
          </a:xfrm>
        </p:spPr>
        <p:txBody>
          <a:bodyPr/>
          <a:lstStyle>
            <a:lvl1pPr marL="0" indent="0" algn="l" rtl="0">
              <a:buNone/>
              <a:defRPr sz="1224" cap="all" baseline="0">
                <a:solidFill>
                  <a:schemeClr val="tx1"/>
                </a:solidFill>
              </a:defRPr>
            </a:lvl1pPr>
            <a:lvl2pPr marL="310659" indent="0" algn="ctr">
              <a:buNone/>
              <a:defRPr>
                <a:solidFill>
                  <a:schemeClr val="tx1">
                    <a:tint val="75000"/>
                  </a:schemeClr>
                </a:solidFill>
              </a:defRPr>
            </a:lvl2pPr>
            <a:lvl3pPr marL="621315" indent="0" algn="ctr">
              <a:buNone/>
              <a:defRPr>
                <a:solidFill>
                  <a:schemeClr val="tx1">
                    <a:tint val="75000"/>
                  </a:schemeClr>
                </a:solidFill>
              </a:defRPr>
            </a:lvl3pPr>
            <a:lvl4pPr marL="931975" indent="0" algn="ctr">
              <a:buNone/>
              <a:defRPr>
                <a:solidFill>
                  <a:schemeClr val="tx1">
                    <a:tint val="75000"/>
                  </a:schemeClr>
                </a:solidFill>
              </a:defRPr>
            </a:lvl4pPr>
            <a:lvl5pPr marL="1242633" indent="0" algn="ctr">
              <a:buNone/>
              <a:defRPr>
                <a:solidFill>
                  <a:schemeClr val="tx1">
                    <a:tint val="75000"/>
                  </a:schemeClr>
                </a:solidFill>
              </a:defRPr>
            </a:lvl5pPr>
            <a:lvl6pPr marL="1553292" indent="0" algn="ctr">
              <a:buNone/>
              <a:defRPr>
                <a:solidFill>
                  <a:schemeClr val="tx1">
                    <a:tint val="75000"/>
                  </a:schemeClr>
                </a:solidFill>
              </a:defRPr>
            </a:lvl6pPr>
            <a:lvl7pPr marL="1863951" indent="0" algn="ctr">
              <a:buNone/>
              <a:defRPr>
                <a:solidFill>
                  <a:schemeClr val="tx1">
                    <a:tint val="75000"/>
                  </a:schemeClr>
                </a:solidFill>
              </a:defRPr>
            </a:lvl7pPr>
            <a:lvl8pPr marL="2174608" indent="0" algn="ctr">
              <a:buNone/>
              <a:defRPr>
                <a:solidFill>
                  <a:schemeClr val="tx1">
                    <a:tint val="75000"/>
                  </a:schemeClr>
                </a:solidFill>
              </a:defRPr>
            </a:lvl8pPr>
            <a:lvl9pPr marL="2485266" indent="0" algn="ctr">
              <a:buNone/>
              <a:defRPr>
                <a:solidFill>
                  <a:schemeClr val="tx1">
                    <a:tint val="75000"/>
                  </a:schemeClr>
                </a:solidFill>
              </a:defRPr>
            </a:lvl9pPr>
          </a:lstStyle>
          <a:p>
            <a:r>
              <a:rPr lang="en-GB" dirty="0"/>
              <a:t>Click to add subtitle</a:t>
            </a:r>
          </a:p>
        </p:txBody>
      </p:sp>
    </p:spTree>
    <p:extLst>
      <p:ext uri="{BB962C8B-B14F-4D97-AF65-F5344CB8AC3E}">
        <p14:creationId xmlns:p14="http://schemas.microsoft.com/office/powerpoint/2010/main" val="546534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971148-1B4F-4D7F-BA1B-A663AED3587A}"/>
              </a:ext>
            </a:extLst>
          </p:cNvPr>
          <p:cNvGraphicFramePr>
            <a:graphicFrameLocks noChangeAspect="1"/>
          </p:cNvGraphicFramePr>
          <p:nvPr userDrawn="1">
            <p:custDataLst>
              <p:tags r:id="rId1"/>
            </p:custDataLst>
            <p:extLst>
              <p:ext uri="{D42A27DB-BD31-4B8C-83A1-F6EECF244321}">
                <p14:modId xmlns:p14="http://schemas.microsoft.com/office/powerpoint/2010/main" val="3735938064"/>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2" name="Object 1" hidden="1">
                        <a:extLst>
                          <a:ext uri="{FF2B5EF4-FFF2-40B4-BE49-F238E27FC236}">
                            <a16:creationId xmlns:a16="http://schemas.microsoft.com/office/drawing/2014/main" id="{F8971148-1B4F-4D7F-BA1B-A663AED3587A}"/>
                          </a:ext>
                        </a:extLst>
                      </p:cNvPr>
                      <p:cNvPicPr/>
                      <p:nvPr/>
                    </p:nvPicPr>
                    <p:blipFill>
                      <a:blip r:embed="rId4"/>
                      <a:stretch>
                        <a:fillRect/>
                      </a:stretch>
                    </p:blipFill>
                    <p:spPr>
                      <a:xfrm>
                        <a:off x="1358" y="1440"/>
                        <a:ext cx="1358" cy="1440"/>
                      </a:xfrm>
                      <a:prstGeom prst="rect">
                        <a:avLst/>
                      </a:prstGeom>
                    </p:spPr>
                  </p:pic>
                </p:oleObj>
              </mc:Fallback>
            </mc:AlternateContent>
          </a:graphicData>
        </a:graphic>
      </p:graphicFrame>
      <p:sp>
        <p:nvSpPr>
          <p:cNvPr id="7" name="Text Placeholder 1"/>
          <p:cNvSpPr>
            <a:spLocks noGrp="1"/>
          </p:cNvSpPr>
          <p:nvPr>
            <p:ph type="body" sz="quarter" idx="15" hasCustomPrompt="1"/>
          </p:nvPr>
        </p:nvSpPr>
        <p:spPr>
          <a:xfrm>
            <a:off x="788702" y="6458504"/>
            <a:ext cx="3586468" cy="401616"/>
          </a:xfrm>
        </p:spPr>
        <p:txBody>
          <a:bodyPr tIns="35961"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2"/>
          <p:cNvSpPr>
            <a:spLocks noGrp="1"/>
          </p:cNvSpPr>
          <p:nvPr>
            <p:ph type="sldNum" sz="quarter" idx="12"/>
          </p:nvPr>
        </p:nvSpPr>
        <p:spPr/>
        <p:txBody>
          <a:bodyPr/>
          <a:lstStyle>
            <a:lvl1pPr rtl="0">
              <a:defRPr/>
            </a:lvl1pPr>
          </a:lstStyle>
          <a:p>
            <a:fld id="{667EC89C-17A0-4E64-A6D2-B825673CEEDF}" type="slidenum">
              <a:rPr lang="en-GB" smtClean="0"/>
              <a:pPr/>
              <a:t>‹nr.›</a:t>
            </a:fld>
            <a:endParaRPr lang="en-GB" dirty="0"/>
          </a:p>
        </p:txBody>
      </p:sp>
      <p:sp>
        <p:nvSpPr>
          <p:cNvPr id="6" name="AutoShape 4"/>
          <p:cNvSpPr>
            <a:spLocks/>
          </p:cNvSpPr>
          <p:nvPr userDrawn="1"/>
        </p:nvSpPr>
        <p:spPr bwMode="gray">
          <a:xfrm>
            <a:off x="-2051999" y="8"/>
            <a:ext cx="1908516"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8" b="1" noProof="1">
                <a:solidFill>
                  <a:schemeClr val="tx2">
                    <a:lumMod val="75000"/>
                  </a:schemeClr>
                </a:solidFill>
                <a:latin typeface="+mn-lt"/>
                <a:cs typeface="Arial" charset="0"/>
              </a:rPr>
              <a:t>Blank</a:t>
            </a:r>
          </a:p>
        </p:txBody>
      </p:sp>
    </p:spTree>
    <p:extLst>
      <p:ext uri="{BB962C8B-B14F-4D97-AF65-F5344CB8AC3E}">
        <p14:creationId xmlns:p14="http://schemas.microsoft.com/office/powerpoint/2010/main" val="1946399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amp; numberd lis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094108729"/>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057921A-6FE4-4590-8024-8E3B33C8B4DF}"/>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8"/>
            <a:ext cx="8347159"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9"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8" name="Text Placeholder 4"/>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48" name="AutoShape 4"/>
          <p:cNvSpPr>
            <a:spLocks/>
          </p:cNvSpPr>
          <p:nvPr userDrawn="1"/>
        </p:nvSpPr>
        <p:spPr bwMode="gray">
          <a:xfrm>
            <a:off x="9252520" y="496341"/>
            <a:ext cx="1440161" cy="345864"/>
          </a:xfrm>
          <a:prstGeom prst="rect">
            <a:avLst/>
          </a:prstGeom>
          <a:noFill/>
          <a:ln w="12700" algn="ctr">
            <a:noFill/>
            <a:miter lim="800000"/>
            <a:headEnd/>
            <a:tailEnd/>
          </a:ln>
          <a:effectLst/>
        </p:spPr>
        <p:txBody>
          <a:bodyPr wrap="square" lIns="0" tIns="0" rIns="0" bIns="0">
            <a:spAutoFit/>
          </a:bodyPr>
          <a:lstStyle/>
          <a:p>
            <a:pPr defTabSz="677318" rtl="0">
              <a:defRPr/>
            </a:pPr>
            <a:r>
              <a:rPr lang="en-GB" sz="749" b="1" dirty="0">
                <a:solidFill>
                  <a:srgbClr val="677578">
                    <a:lumMod val="75000"/>
                  </a:srgbClr>
                </a:solidFill>
                <a:cs typeface="Arial" pitchFamily="34" charset="0"/>
              </a:rPr>
              <a:t>Heading</a:t>
            </a:r>
          </a:p>
          <a:p>
            <a:pPr defTabSz="677318" rtl="0">
              <a:buFont typeface="+mj-lt"/>
              <a:buNone/>
              <a:defRPr/>
            </a:pPr>
            <a:r>
              <a:rPr lang="en-GB" sz="749" dirty="0">
                <a:solidFill>
                  <a:srgbClr val="677578">
                    <a:lumMod val="75000"/>
                  </a:srgbClr>
                </a:solidFill>
                <a:cs typeface="Arial" pitchFamily="34" charset="0"/>
              </a:rPr>
              <a:t>If your heading has two lines, delete the text box for the subheading</a:t>
            </a:r>
          </a:p>
        </p:txBody>
      </p:sp>
      <p:sp>
        <p:nvSpPr>
          <p:cNvPr id="25" name="AutoShape 4"/>
          <p:cNvSpPr>
            <a:spLocks/>
          </p:cNvSpPr>
          <p:nvPr userDrawn="1"/>
        </p:nvSpPr>
        <p:spPr bwMode="gray">
          <a:xfrm>
            <a:off x="-2052736" y="0"/>
            <a:ext cx="1943101"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Agenda &amp; numbered list</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Contents</a:t>
            </a:r>
          </a:p>
        </p:txBody>
      </p:sp>
      <p:grpSp>
        <p:nvGrpSpPr>
          <p:cNvPr id="2" name="Gruppe 1"/>
          <p:cNvGrpSpPr/>
          <p:nvPr userDrawn="1"/>
        </p:nvGrpSpPr>
        <p:grpSpPr>
          <a:xfrm>
            <a:off x="-1730173" y="1981959"/>
            <a:ext cx="1619679" cy="2825861"/>
            <a:chOff x="-2023342" y="2257428"/>
            <a:chExt cx="1894125" cy="3115643"/>
          </a:xfrm>
        </p:grpSpPr>
        <p:sp>
          <p:nvSpPr>
            <p:cNvPr id="20" name="AutoShape 4"/>
            <p:cNvSpPr>
              <a:spLocks/>
            </p:cNvSpPr>
            <p:nvPr userDrawn="1"/>
          </p:nvSpPr>
          <p:spPr bwMode="gray">
            <a:xfrm>
              <a:off x="-2023342" y="2257428"/>
              <a:ext cx="1783366" cy="5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9" b="1" noProof="1">
                  <a:solidFill>
                    <a:srgbClr val="677578">
                      <a:lumMod val="75000"/>
                    </a:srgbClr>
                  </a:solidFill>
                  <a:latin typeface="Arial Narrow"/>
                  <a:cs typeface="Arial" charset="0"/>
                </a:rPr>
                <a:t>1. </a:t>
              </a:r>
              <a:r>
                <a:rPr lang="en-GB" altLang="da-DK" sz="749" noProof="1">
                  <a:solidFill>
                    <a:srgbClr val="677578">
                      <a:lumMod val="75000"/>
                    </a:srgbClr>
                  </a:solidFill>
                  <a:latin typeface="Arial Narrow"/>
                  <a:cs typeface="Arial" charset="0"/>
                </a:rPr>
                <a:t>Select the text to highlight, choose </a:t>
              </a:r>
              <a:r>
                <a:rPr lang="en-GB" altLang="da-DK" sz="749" b="1" noProof="1">
                  <a:solidFill>
                    <a:srgbClr val="677578">
                      <a:lumMod val="75000"/>
                    </a:srgbClr>
                  </a:solidFill>
                  <a:latin typeface="Arial Narrow"/>
                  <a:cs typeface="Arial" charset="0"/>
                </a:rPr>
                <a:t>Bold</a:t>
              </a:r>
            </a:p>
            <a:p>
              <a:pPr algn="r" rtl="0" eaLnBrk="1" hangingPunct="1">
                <a:spcBef>
                  <a:spcPct val="0"/>
                </a:spcBef>
                <a:buFontTx/>
                <a:buNone/>
              </a:pPr>
              <a:r>
                <a:rPr lang="en-GB" altLang="da-DK" sz="749" b="1" noProof="1">
                  <a:solidFill>
                    <a:srgbClr val="677578">
                      <a:lumMod val="75000"/>
                    </a:srgbClr>
                  </a:solidFill>
                  <a:latin typeface="Arial Narrow"/>
                  <a:cs typeface="Arial" charset="0"/>
                </a:rPr>
                <a:t>2. </a:t>
              </a:r>
              <a:r>
                <a:rPr lang="en-GB" altLang="da-DK" sz="749" noProof="1">
                  <a:solidFill>
                    <a:srgbClr val="677578">
                      <a:lumMod val="75000"/>
                    </a:srgbClr>
                  </a:solidFill>
                  <a:latin typeface="Arial Narrow"/>
                  <a:cs typeface="Arial" charset="0"/>
                </a:rPr>
                <a:t>The colour of the text must be </a:t>
              </a:r>
            </a:p>
            <a:p>
              <a:pPr algn="r" rtl="0" eaLnBrk="1" hangingPunct="1">
                <a:spcBef>
                  <a:spcPct val="0"/>
                </a:spcBef>
                <a:buFontTx/>
                <a:buNone/>
              </a:pPr>
              <a:r>
                <a:rPr lang="en-GB" altLang="da-DK" sz="749" noProof="1">
                  <a:solidFill>
                    <a:srgbClr val="677578">
                      <a:lumMod val="75000"/>
                    </a:srgbClr>
                  </a:solidFill>
                  <a:latin typeface="Arial Narrow"/>
                  <a:cs typeface="Arial" charset="0"/>
                </a:rPr>
                <a:t>orange R246 G158 B0</a:t>
              </a:r>
            </a:p>
          </p:txBody>
        </p:sp>
        <p:sp>
          <p:nvSpPr>
            <p:cNvPr id="21" name="Rektangel 10"/>
            <p:cNvSpPr/>
            <p:nvPr userDrawn="1"/>
          </p:nvSpPr>
          <p:spPr>
            <a:xfrm>
              <a:off x="-213417" y="2954259"/>
              <a:ext cx="84200" cy="119075"/>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569" tIns="49785" rIns="99569" bIns="49785"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grpSp>
          <p:nvGrpSpPr>
            <p:cNvPr id="22" name="Group 21"/>
            <p:cNvGrpSpPr/>
            <p:nvPr userDrawn="1"/>
          </p:nvGrpSpPr>
          <p:grpSpPr>
            <a:xfrm>
              <a:off x="-1579891" y="3798890"/>
              <a:ext cx="1332000" cy="1574181"/>
              <a:chOff x="-1591631" y="4653138"/>
              <a:chExt cx="1332000" cy="1574181"/>
            </a:xfrm>
          </p:grpSpPr>
          <p:pic>
            <p:nvPicPr>
              <p:cNvPr id="23"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91631" y="4653138"/>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ounded Rectangle 43"/>
              <p:cNvSpPr/>
              <p:nvPr userDrawn="1"/>
            </p:nvSpPr>
            <p:spPr>
              <a:xfrm>
                <a:off x="-1325929" y="4964418"/>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26" name="Group 25"/>
            <p:cNvGrpSpPr/>
            <p:nvPr userDrawn="1"/>
          </p:nvGrpSpPr>
          <p:grpSpPr>
            <a:xfrm>
              <a:off x="-1583943" y="3175738"/>
              <a:ext cx="1330137" cy="499056"/>
              <a:chOff x="-1583943" y="3175738"/>
              <a:chExt cx="1330137" cy="499056"/>
            </a:xfrm>
          </p:grpSpPr>
          <p:pic>
            <p:nvPicPr>
              <p:cNvPr id="27"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3943" y="3175738"/>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ounded Rectangle 43"/>
              <p:cNvSpPr/>
              <p:nvPr userDrawn="1"/>
            </p:nvSpPr>
            <p:spPr>
              <a:xfrm>
                <a:off x="-503830" y="3402904"/>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sp>
            <p:nvSpPr>
              <p:cNvPr id="29" name="Rounded Rectangle 43"/>
              <p:cNvSpPr/>
              <p:nvPr userDrawn="1"/>
            </p:nvSpPr>
            <p:spPr>
              <a:xfrm>
                <a:off x="-1583943" y="3386471"/>
                <a:ext cx="202895" cy="158598"/>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pic>
        <p:nvPicPr>
          <p:cNvPr id="30" name="Billed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3282" y="416118"/>
            <a:ext cx="1944023" cy="1459247"/>
          </a:xfrm>
          <a:prstGeom prst="rect">
            <a:avLst/>
          </a:prstGeom>
        </p:spPr>
      </p:pic>
      <p:sp>
        <p:nvSpPr>
          <p:cNvPr id="7" name="Text Placeholder 6"/>
          <p:cNvSpPr>
            <a:spLocks noGrp="1"/>
          </p:cNvSpPr>
          <p:nvPr>
            <p:ph type="body" sz="quarter" idx="29" hasCustomPrompt="1"/>
          </p:nvPr>
        </p:nvSpPr>
        <p:spPr>
          <a:xfrm>
            <a:off x="405015" y="1533440"/>
            <a:ext cx="8345316" cy="4216836"/>
          </a:xfrm>
        </p:spPr>
        <p:txBody>
          <a:bodyPr/>
          <a:lstStyle>
            <a:lvl1pPr marL="239993" indent="-239993" rtl="0">
              <a:spcBef>
                <a:spcPts val="0"/>
              </a:spcBef>
              <a:spcAft>
                <a:spcPts val="816"/>
              </a:spcAft>
              <a:buClrTx/>
              <a:buFont typeface="+mj-lt"/>
              <a:buAutoNum type="arabicPeriod"/>
              <a:defRPr cap="all" baseline="0"/>
            </a:lvl1pPr>
          </a:lstStyle>
          <a:p>
            <a:pPr lvl="0"/>
            <a:r>
              <a:rPr lang="en-GB" noProof="0" dirty="0"/>
              <a:t>Insert content</a:t>
            </a:r>
          </a:p>
        </p:txBody>
      </p:sp>
    </p:spTree>
    <p:extLst>
      <p:ext uri="{BB962C8B-B14F-4D97-AF65-F5344CB8AC3E}">
        <p14:creationId xmlns:p14="http://schemas.microsoft.com/office/powerpoint/2010/main" val="3864080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63206563"/>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A6BBB33-01E3-45A1-B56B-4852842A4B6F}"/>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8"/>
            <a:ext cx="8347159"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9"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8" name="Text Placeholder 4"/>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31" name="AutoShape 4"/>
          <p:cNvSpPr>
            <a:spLocks/>
          </p:cNvSpPr>
          <p:nvPr userDrawn="1"/>
        </p:nvSpPr>
        <p:spPr bwMode="gray">
          <a:xfrm>
            <a:off x="-2051999" y="0"/>
            <a:ext cx="1908516"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kern="1200" noProof="1">
                <a:solidFill>
                  <a:schemeClr val="tx2">
                    <a:lumMod val="75000"/>
                  </a:schemeClr>
                </a:solidFill>
                <a:latin typeface="+mj-lt"/>
                <a:ea typeface="+mn-ea"/>
                <a:cs typeface="Arial" charset="0"/>
              </a:rPr>
              <a:t>List with bullets</a:t>
            </a:r>
          </a:p>
          <a:p>
            <a:pPr algn="r" rtl="0" eaLnBrk="1" hangingPunct="1">
              <a:spcBef>
                <a:spcPct val="0"/>
              </a:spcBef>
              <a:buFontTx/>
              <a:buNone/>
              <a:defRPr/>
            </a:pPr>
            <a:r>
              <a:rPr lang="en-GB" altLang="da-DK" sz="749" b="0" kern="1200" noProof="1">
                <a:solidFill>
                  <a:schemeClr val="tx2">
                    <a:lumMod val="75000"/>
                  </a:schemeClr>
                </a:solidFill>
                <a:latin typeface="+mj-lt"/>
                <a:ea typeface="+mn-ea"/>
                <a:cs typeface="Arial" charset="0"/>
              </a:rPr>
              <a:t>Text slide with bullets</a:t>
            </a:r>
          </a:p>
        </p:txBody>
      </p:sp>
      <p:grpSp>
        <p:nvGrpSpPr>
          <p:cNvPr id="33" name="Group 32"/>
          <p:cNvGrpSpPr/>
          <p:nvPr userDrawn="1"/>
        </p:nvGrpSpPr>
        <p:grpSpPr>
          <a:xfrm>
            <a:off x="-1908000" y="1981959"/>
            <a:ext cx="1800000" cy="1674021"/>
            <a:chOff x="-2231300" y="2231625"/>
            <a:chExt cx="2105000" cy="1845686"/>
          </a:xfrm>
        </p:grpSpPr>
        <p:sp>
          <p:nvSpPr>
            <p:cNvPr id="36" name="TextBox 17"/>
            <p:cNvSpPr txBox="1">
              <a:spLocks noChangeArrowheads="1"/>
            </p:cNvSpPr>
            <p:nvPr userDrawn="1"/>
          </p:nvSpPr>
          <p:spPr bwMode="auto">
            <a:xfrm>
              <a:off x="-2231300" y="2231625"/>
              <a:ext cx="2105000" cy="11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318" rtl="0" eaLnBrk="1" hangingPunct="1">
                <a:spcBef>
                  <a:spcPct val="0"/>
                </a:spcBef>
                <a:buFontTx/>
                <a:buNone/>
              </a:pPr>
              <a:r>
                <a:rPr lang="en-GB" altLang="da-DK" sz="749" noProof="1">
                  <a:solidFill>
                    <a:srgbClr val="677578">
                      <a:lumMod val="75000"/>
                    </a:srgbClr>
                  </a:solidFill>
                  <a:latin typeface="Arial Narrow"/>
                  <a:cs typeface="Arial" charset="0"/>
                </a:rPr>
                <a:t>To add preformatted </a:t>
              </a: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bullets please use the </a:t>
              </a:r>
              <a:br>
                <a:rPr lang="en-GB" altLang="da-DK" sz="749" noProof="1">
                  <a:solidFill>
                    <a:srgbClr val="677578">
                      <a:lumMod val="75000"/>
                    </a:srgbClr>
                  </a:solidFill>
                  <a:latin typeface="Arial Narrow"/>
                  <a:cs typeface="Arial" charset="0"/>
                </a:rPr>
              </a:br>
              <a:r>
                <a:rPr lang="en-GB" altLang="da-DK" sz="749" b="1" noProof="1">
                  <a:solidFill>
                    <a:srgbClr val="677578">
                      <a:lumMod val="75000"/>
                    </a:srgbClr>
                  </a:solidFill>
                  <a:latin typeface="Arial Narrow"/>
                  <a:cs typeface="Arial" charset="0"/>
                </a:rPr>
                <a:t>Increase Indent </a:t>
              </a:r>
              <a:r>
                <a:rPr lang="en-GB" altLang="da-DK" sz="749" noProof="1">
                  <a:solidFill>
                    <a:srgbClr val="677578">
                      <a:lumMod val="75000"/>
                    </a:srgbClr>
                  </a:solidFill>
                  <a:latin typeface="Arial Narrow"/>
                  <a:cs typeface="Arial" charset="0"/>
                </a:rPr>
                <a:t>for </a:t>
              </a:r>
            </a:p>
            <a:p>
              <a:pPr algn="r" defTabSz="677318" rtl="0" eaLnBrk="1" hangingPunct="1">
                <a:spcBef>
                  <a:spcPct val="0"/>
                </a:spcBef>
                <a:buFontTx/>
                <a:buNone/>
              </a:pPr>
              <a:r>
                <a:rPr lang="en-GB" altLang="da-DK" sz="749" noProof="1">
                  <a:solidFill>
                    <a:srgbClr val="677578">
                      <a:lumMod val="75000"/>
                    </a:srgbClr>
                  </a:solidFill>
                  <a:latin typeface="Arial Narrow"/>
                  <a:cs typeface="Arial" charset="0"/>
                </a:rPr>
                <a:t>bullet found in the</a:t>
              </a: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 Top-PowerPoint menu </a:t>
              </a:r>
              <a:br>
                <a:rPr lang="en-GB" altLang="da-DK" sz="749" noProof="1">
                  <a:solidFill>
                    <a:srgbClr val="677578">
                      <a:lumMod val="75000"/>
                    </a:srgbClr>
                  </a:solidFill>
                  <a:latin typeface="Arial Narrow"/>
                  <a:cs typeface="Arial" charset="0"/>
                </a:rPr>
              </a:br>
              <a:br>
                <a:rPr lang="en-GB" altLang="da-DK" sz="749" noProof="1">
                  <a:solidFill>
                    <a:srgbClr val="677578">
                      <a:lumMod val="75000"/>
                    </a:srgbClr>
                  </a:solidFill>
                  <a:latin typeface="Arial Narrow"/>
                  <a:cs typeface="Arial" charset="0"/>
                </a:rPr>
              </a:b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To get previous design back</a:t>
              </a:r>
            </a:p>
            <a:p>
              <a:pPr algn="r" defTabSz="677318" rtl="0" eaLnBrk="1" hangingPunct="1">
                <a:spcBef>
                  <a:spcPct val="0"/>
                </a:spcBef>
                <a:buFontTx/>
                <a:buNone/>
              </a:pPr>
              <a:r>
                <a:rPr lang="en-GB" altLang="da-DK" sz="749" noProof="1">
                  <a:solidFill>
                    <a:srgbClr val="677578">
                      <a:lumMod val="75000"/>
                    </a:srgbClr>
                  </a:solidFill>
                  <a:latin typeface="Arial Narrow"/>
                  <a:cs typeface="Arial" charset="0"/>
                </a:rPr>
                <a:t> click on </a:t>
              </a:r>
              <a:r>
                <a:rPr lang="en-GB" altLang="da-DK" sz="749" b="1" noProof="1">
                  <a:solidFill>
                    <a:srgbClr val="677578">
                      <a:lumMod val="75000"/>
                    </a:srgbClr>
                  </a:solidFill>
                  <a:latin typeface="Arial Narrow"/>
                  <a:cs typeface="Arial" charset="0"/>
                </a:rPr>
                <a:t>Decrease Indent</a:t>
              </a:r>
            </a:p>
          </p:txBody>
        </p:sp>
        <p:grpSp>
          <p:nvGrpSpPr>
            <p:cNvPr id="39" name="Group 38"/>
            <p:cNvGrpSpPr/>
            <p:nvPr userDrawn="1"/>
          </p:nvGrpSpPr>
          <p:grpSpPr>
            <a:xfrm>
              <a:off x="-576770" y="3142039"/>
              <a:ext cx="419742" cy="242548"/>
              <a:chOff x="-859529" y="3694455"/>
              <a:chExt cx="358924" cy="219989"/>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29" y="369445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680141"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noProof="1">
                  <a:solidFill>
                    <a:srgbClr val="1E2F39"/>
                  </a:solidFill>
                  <a:latin typeface="HelveticaNeueLT Std Lt Cn" pitchFamily="34" charset="0"/>
                </a:endParaRPr>
              </a:p>
            </p:txBody>
          </p:sp>
        </p:grpSp>
        <p:grpSp>
          <p:nvGrpSpPr>
            <p:cNvPr id="40" name="Group 39"/>
            <p:cNvGrpSpPr/>
            <p:nvPr userDrawn="1"/>
          </p:nvGrpSpPr>
          <p:grpSpPr>
            <a:xfrm>
              <a:off x="-564222" y="3831785"/>
              <a:ext cx="407194" cy="245526"/>
              <a:chOff x="-474298" y="3689019"/>
              <a:chExt cx="348194" cy="222690"/>
            </a:xfrm>
          </p:grpSpPr>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bwMode="auto">
              <a:xfrm>
                <a:off x="-297554" y="3692194"/>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noProof="1">
                  <a:solidFill>
                    <a:srgbClr val="1E2F39"/>
                  </a:solidFill>
                  <a:latin typeface="HelveticaNeueLT Std Lt Cn" pitchFamily="34" charset="0"/>
                </a:endParaRPr>
              </a:p>
            </p:txBody>
          </p:sp>
          <p:sp>
            <p:nvSpPr>
              <p:cNvPr id="45" name="Rounded Rectangle 4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noProof="1">
                  <a:solidFill>
                    <a:srgbClr val="1E2F39"/>
                  </a:solidFill>
                  <a:latin typeface="HelveticaNeueLT Std Lt Cn" pitchFamily="34" charset="0"/>
                </a:endParaRPr>
              </a:p>
            </p:txBody>
          </p:sp>
        </p:grpSp>
      </p:grpSp>
      <p:sp>
        <p:nvSpPr>
          <p:cNvPr id="48" name="AutoShape 4"/>
          <p:cNvSpPr>
            <a:spLocks/>
          </p:cNvSpPr>
          <p:nvPr userDrawn="1"/>
        </p:nvSpPr>
        <p:spPr bwMode="gray">
          <a:xfrm>
            <a:off x="9252520" y="496341"/>
            <a:ext cx="1440161" cy="345864"/>
          </a:xfrm>
          <a:prstGeom prst="rect">
            <a:avLst/>
          </a:prstGeom>
          <a:noFill/>
          <a:ln w="12700" algn="ctr">
            <a:noFill/>
            <a:miter lim="800000"/>
            <a:headEnd/>
            <a:tailEnd/>
          </a:ln>
          <a:effectLst/>
        </p:spPr>
        <p:txBody>
          <a:bodyPr wrap="square" lIns="0" tIns="0" rIns="0" bIns="0">
            <a:spAutoFit/>
          </a:bodyPr>
          <a:lstStyle/>
          <a:p>
            <a:pPr defTabSz="677318" rtl="0">
              <a:defRPr/>
            </a:pPr>
            <a:r>
              <a:rPr lang="en-GB" sz="749" b="1" noProof="1">
                <a:solidFill>
                  <a:srgbClr val="677578">
                    <a:lumMod val="75000"/>
                  </a:srgbClr>
                </a:solidFill>
                <a:cs typeface="Arial" pitchFamily="34" charset="0"/>
              </a:rPr>
              <a:t>Heading</a:t>
            </a:r>
          </a:p>
          <a:p>
            <a:pPr defTabSz="677318" rtl="0">
              <a:buFont typeface="+mj-lt"/>
              <a:buNone/>
              <a:defRPr/>
            </a:pPr>
            <a:r>
              <a:rPr lang="en-GB" sz="749" noProof="1">
                <a:solidFill>
                  <a:srgbClr val="677578">
                    <a:lumMod val="75000"/>
                  </a:srgbClr>
                </a:solidFill>
                <a:cs typeface="Arial" pitchFamily="34" charset="0"/>
              </a:rPr>
              <a:t>If your heading has two lines, delete the text box for the subheading</a:t>
            </a:r>
          </a:p>
        </p:txBody>
      </p:sp>
      <p:sp>
        <p:nvSpPr>
          <p:cNvPr id="6" name="Pladsholder til tekst 5"/>
          <p:cNvSpPr>
            <a:spLocks noGrp="1"/>
          </p:cNvSpPr>
          <p:nvPr>
            <p:ph type="body" sz="quarter" idx="16" hasCustomPrompt="1"/>
          </p:nvPr>
        </p:nvSpPr>
        <p:spPr>
          <a:xfrm>
            <a:off x="403543" y="1533440"/>
            <a:ext cx="8347159"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714" indent="-159179"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324844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2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34759799"/>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DE0E50-0E2B-42F3-844B-7BF4D7223ACB}"/>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8"/>
            <a:ext cx="8347159"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9"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5" name="Text Placeholder 3"/>
          <p:cNvSpPr>
            <a:spLocks noGrp="1"/>
          </p:cNvSpPr>
          <p:nvPr>
            <p:ph type="body" sz="quarter" idx="14" hasCustomPrompt="1"/>
          </p:nvPr>
        </p:nvSpPr>
        <p:spPr>
          <a:xfrm>
            <a:off x="403544" y="1533440"/>
            <a:ext cx="3968793" cy="4216837"/>
          </a:xfrm>
        </p:spPr>
        <p:txBody>
          <a:bodyPr/>
          <a:lstStyle>
            <a:lvl1pPr marL="0" indent="0" rtl="0">
              <a:spcBef>
                <a:spcPts val="0"/>
              </a:spcBef>
              <a:spcAft>
                <a:spcPts val="408"/>
              </a:spcAft>
              <a:buClrTx/>
              <a:buNone/>
              <a:defRPr lang="en-GB" sz="1633" kern="1200" spc="-8" baseline="0" noProof="0" dirty="0" smtClean="0">
                <a:solidFill>
                  <a:schemeClr val="tx1"/>
                </a:solidFill>
                <a:latin typeface="+mn-lt"/>
                <a:ea typeface="+mn-ea"/>
                <a:cs typeface="+mn-cs"/>
              </a:defRPr>
            </a:lvl1pPr>
            <a:lvl2pPr marL="159179" rtl="0">
              <a:spcBef>
                <a:spcPts val="0"/>
              </a:spcBef>
              <a:spcAft>
                <a:spcPts val="408"/>
              </a:spcAft>
              <a:buClrTx/>
              <a:defRPr lang="en-GB" sz="1633" kern="1200" spc="-8" baseline="0" noProof="0" dirty="0" smtClean="0">
                <a:solidFill>
                  <a:schemeClr val="tx1"/>
                </a:solidFill>
                <a:latin typeface="+mn-lt"/>
                <a:ea typeface="+mn-ea"/>
                <a:cs typeface="+mn-cs"/>
              </a:defRPr>
            </a:lvl2pPr>
            <a:lvl3pPr marL="318357" rtl="0">
              <a:spcBef>
                <a:spcPts val="0"/>
              </a:spcBef>
              <a:spcAft>
                <a:spcPts val="408"/>
              </a:spcAft>
              <a:buClrTx/>
              <a:defRPr lang="en-GB" sz="1633" kern="1200" spc="-8" noProof="0" dirty="0" smtClean="0">
                <a:solidFill>
                  <a:schemeClr val="tx1"/>
                </a:solidFill>
                <a:latin typeface="+mn-lt"/>
                <a:ea typeface="+mn-ea"/>
                <a:cs typeface="+mn-cs"/>
              </a:defRPr>
            </a:lvl3pPr>
            <a:lvl4pPr marL="477536" indent="-159179" rtl="0">
              <a:spcBef>
                <a:spcPts val="0"/>
              </a:spcBef>
              <a:spcAft>
                <a:spcPts val="408"/>
              </a:spcAft>
              <a:buClrTx/>
              <a:defRPr lang="en-GB" sz="1633" kern="1200" spc="-8" baseline="0" noProof="0" dirty="0" smtClean="0">
                <a:solidFill>
                  <a:schemeClr val="tx1"/>
                </a:solidFill>
                <a:latin typeface="+mn-lt"/>
                <a:ea typeface="+mn-ea"/>
                <a:cs typeface="+mn-cs"/>
              </a:defRPr>
            </a:lvl4pPr>
            <a:lvl5pPr marL="636714" indent="-159179" rtl="0">
              <a:spcBef>
                <a:spcPts val="0"/>
              </a:spcBef>
              <a:spcAft>
                <a:spcPts val="408"/>
              </a:spcAft>
              <a:buClrTx/>
              <a:defRPr lang="en-GB" sz="1633" kern="1200" spc="-8"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714" lvl="4" indent="-159179" algn="l" defTabSz="677318" rtl="0" eaLnBrk="1" latinLnBrk="0" hangingPunct="1">
              <a:lnSpc>
                <a:spcPct val="90000"/>
              </a:lnSpc>
              <a:spcBef>
                <a:spcPts val="0"/>
              </a:spcBef>
              <a:buClr>
                <a:schemeClr val="tx1"/>
              </a:buClr>
              <a:buFont typeface="Arial" panose="020B0604020202020204" pitchFamily="34" charset="0"/>
              <a:buChar char="•"/>
            </a:pPr>
            <a:r>
              <a:rPr lang="en-GB" noProof="0" dirty="0"/>
              <a:t>Fifth level</a:t>
            </a:r>
          </a:p>
        </p:txBody>
      </p:sp>
      <p:sp>
        <p:nvSpPr>
          <p:cNvPr id="37" name="Text Placeholder 4"/>
          <p:cNvSpPr>
            <a:spLocks noGrp="1"/>
          </p:cNvSpPr>
          <p:nvPr>
            <p:ph type="body" sz="quarter" idx="28" hasCustomPrompt="1"/>
          </p:nvPr>
        </p:nvSpPr>
        <p:spPr>
          <a:xfrm>
            <a:off x="4775881" y="1533441"/>
            <a:ext cx="3969278" cy="4217317"/>
          </a:xfrm>
        </p:spPr>
        <p:txBody>
          <a:bodyPr/>
          <a:lstStyle>
            <a:lvl1pPr marL="0" indent="0" rtl="0">
              <a:spcBef>
                <a:spcPts val="0"/>
              </a:spcBef>
              <a:spcAft>
                <a:spcPts val="408"/>
              </a:spcAft>
              <a:buClrTx/>
              <a:buNone/>
              <a:defRPr lang="en-GB" sz="1633" kern="1200" spc="-8" baseline="0" noProof="0" dirty="0" smtClean="0">
                <a:solidFill>
                  <a:schemeClr val="tx1"/>
                </a:solidFill>
                <a:latin typeface="+mn-lt"/>
                <a:ea typeface="+mn-ea"/>
                <a:cs typeface="+mn-cs"/>
              </a:defRPr>
            </a:lvl1pPr>
            <a:lvl2pPr marL="159179" rtl="0">
              <a:spcBef>
                <a:spcPts val="0"/>
              </a:spcBef>
              <a:spcAft>
                <a:spcPts val="408"/>
              </a:spcAft>
              <a:buClrTx/>
              <a:defRPr lang="en-GB" sz="1633" kern="1200" spc="-8" baseline="0" noProof="0" dirty="0" smtClean="0">
                <a:solidFill>
                  <a:schemeClr val="tx1"/>
                </a:solidFill>
                <a:latin typeface="+mn-lt"/>
                <a:ea typeface="+mn-ea"/>
                <a:cs typeface="+mn-cs"/>
              </a:defRPr>
            </a:lvl2pPr>
            <a:lvl3pPr marL="318357" rtl="0">
              <a:spcBef>
                <a:spcPts val="0"/>
              </a:spcBef>
              <a:spcAft>
                <a:spcPts val="408"/>
              </a:spcAft>
              <a:buClrTx/>
              <a:defRPr lang="en-GB" sz="1633" kern="1200" spc="-8" noProof="0" dirty="0" smtClean="0">
                <a:solidFill>
                  <a:schemeClr val="tx1"/>
                </a:solidFill>
                <a:latin typeface="+mn-lt"/>
                <a:ea typeface="+mn-ea"/>
                <a:cs typeface="+mn-cs"/>
              </a:defRPr>
            </a:lvl3pPr>
            <a:lvl4pPr marL="477536" indent="-159179" rtl="0">
              <a:spcBef>
                <a:spcPts val="0"/>
              </a:spcBef>
              <a:spcAft>
                <a:spcPts val="408"/>
              </a:spcAft>
              <a:buClrTx/>
              <a:defRPr lang="en-GB" sz="1633" kern="1200" spc="-8" baseline="0" noProof="0" dirty="0" smtClean="0">
                <a:solidFill>
                  <a:schemeClr val="tx1"/>
                </a:solidFill>
                <a:latin typeface="+mn-lt"/>
                <a:ea typeface="+mn-ea"/>
                <a:cs typeface="+mn-cs"/>
              </a:defRPr>
            </a:lvl4pPr>
            <a:lvl5pPr marL="636714" rtl="0">
              <a:spcBef>
                <a:spcPts val="0"/>
              </a:spcBef>
              <a:spcAft>
                <a:spcPts val="408"/>
              </a:spcAft>
              <a:buClrTx/>
              <a:defRPr lang="en-GB" sz="1633" kern="1200" spc="-8"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Text Placeholder 5"/>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31" name="AutoShape 4"/>
          <p:cNvSpPr>
            <a:spLocks/>
          </p:cNvSpPr>
          <p:nvPr userDrawn="1"/>
        </p:nvSpPr>
        <p:spPr bwMode="gray">
          <a:xfrm>
            <a:off x="-2051999" y="0"/>
            <a:ext cx="1908516"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Text in 2 rows</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Text slide, two columns</a:t>
            </a:r>
          </a:p>
        </p:txBody>
      </p:sp>
      <p:grpSp>
        <p:nvGrpSpPr>
          <p:cNvPr id="33" name="Group 32"/>
          <p:cNvGrpSpPr/>
          <p:nvPr userDrawn="1"/>
        </p:nvGrpSpPr>
        <p:grpSpPr>
          <a:xfrm>
            <a:off x="-1908000" y="1981959"/>
            <a:ext cx="1800000" cy="1674021"/>
            <a:chOff x="-2231300" y="2231625"/>
            <a:chExt cx="2105000" cy="1845686"/>
          </a:xfrm>
        </p:grpSpPr>
        <p:sp>
          <p:nvSpPr>
            <p:cNvPr id="36" name="TextBox 17"/>
            <p:cNvSpPr txBox="1">
              <a:spLocks noChangeArrowheads="1"/>
            </p:cNvSpPr>
            <p:nvPr userDrawn="1"/>
          </p:nvSpPr>
          <p:spPr bwMode="auto">
            <a:xfrm>
              <a:off x="-2231300" y="2231625"/>
              <a:ext cx="2105000" cy="11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To add preformatted </a:t>
              </a:r>
              <a:br>
                <a:rPr lang="en-GB" altLang="da-DK" sz="749" dirty="0">
                  <a:solidFill>
                    <a:srgbClr val="677578">
                      <a:lumMod val="75000"/>
                    </a:srgbClr>
                  </a:solidFill>
                  <a:latin typeface="Arial Narrow"/>
                  <a:cs typeface="Arial" charset="0"/>
                </a:rPr>
              </a:br>
              <a:r>
                <a:rPr lang="en-GB" altLang="da-DK" sz="749" dirty="0">
                  <a:solidFill>
                    <a:srgbClr val="677578">
                      <a:lumMod val="75000"/>
                    </a:srgbClr>
                  </a:solidFill>
                  <a:latin typeface="Arial Narrow"/>
                  <a:cs typeface="Arial" charset="0"/>
                </a:rPr>
                <a:t>bullets please use the </a:t>
              </a:r>
              <a:br>
                <a:rPr lang="en-GB" altLang="da-DK" sz="749" dirty="0">
                  <a:solidFill>
                    <a:srgbClr val="677578">
                      <a:lumMod val="75000"/>
                    </a:srgbClr>
                  </a:solidFill>
                  <a:latin typeface="Arial Narrow"/>
                  <a:cs typeface="Arial" charset="0"/>
                </a:rPr>
              </a:br>
              <a:r>
                <a:rPr lang="en-GB" altLang="da-DK" sz="749" b="1" dirty="0">
                  <a:solidFill>
                    <a:srgbClr val="677578">
                      <a:lumMod val="75000"/>
                    </a:srgbClr>
                  </a:solidFill>
                  <a:latin typeface="Arial Narrow"/>
                  <a:cs typeface="Arial" charset="0"/>
                </a:rPr>
                <a:t>Increase Indent </a:t>
              </a:r>
              <a:r>
                <a:rPr lang="en-GB" altLang="da-DK" sz="749" dirty="0">
                  <a:solidFill>
                    <a:srgbClr val="677578">
                      <a:lumMod val="75000"/>
                    </a:srgbClr>
                  </a:solidFill>
                  <a:latin typeface="Arial Narrow"/>
                  <a:cs typeface="Arial" charset="0"/>
                </a:rPr>
                <a:t>for </a:t>
              </a:r>
            </a:p>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bullet found in the</a:t>
              </a:r>
              <a:br>
                <a:rPr lang="en-GB" altLang="da-DK" sz="749" dirty="0">
                  <a:solidFill>
                    <a:srgbClr val="677578">
                      <a:lumMod val="75000"/>
                    </a:srgbClr>
                  </a:solidFill>
                  <a:latin typeface="Arial Narrow"/>
                  <a:cs typeface="Arial" charset="0"/>
                </a:rPr>
              </a:br>
              <a:r>
                <a:rPr lang="en-GB" altLang="da-DK" sz="749" dirty="0">
                  <a:solidFill>
                    <a:srgbClr val="677578">
                      <a:lumMod val="75000"/>
                    </a:srgbClr>
                  </a:solidFill>
                  <a:latin typeface="Arial Narrow"/>
                  <a:cs typeface="Arial" charset="0"/>
                </a:rPr>
                <a:t> Top-PowerPoint menu </a:t>
              </a:r>
              <a:br>
                <a:rPr lang="en-GB" altLang="da-DK" sz="749" dirty="0">
                  <a:solidFill>
                    <a:srgbClr val="677578">
                      <a:lumMod val="75000"/>
                    </a:srgbClr>
                  </a:solidFill>
                  <a:latin typeface="Arial Narrow"/>
                  <a:cs typeface="Arial" charset="0"/>
                </a:rPr>
              </a:br>
              <a:br>
                <a:rPr lang="en-GB" altLang="da-DK" sz="749" dirty="0">
                  <a:solidFill>
                    <a:srgbClr val="677578">
                      <a:lumMod val="75000"/>
                    </a:srgbClr>
                  </a:solidFill>
                  <a:latin typeface="Arial Narrow"/>
                  <a:cs typeface="Arial" charset="0"/>
                </a:rPr>
              </a:br>
              <a:br>
                <a:rPr lang="en-GB" altLang="da-DK" sz="749" dirty="0">
                  <a:solidFill>
                    <a:srgbClr val="677578">
                      <a:lumMod val="75000"/>
                    </a:srgbClr>
                  </a:solidFill>
                  <a:latin typeface="Arial Narrow"/>
                  <a:cs typeface="Arial" charset="0"/>
                </a:rPr>
              </a:br>
              <a:r>
                <a:rPr lang="en-GB" altLang="da-DK" sz="749" dirty="0">
                  <a:solidFill>
                    <a:srgbClr val="677578">
                      <a:lumMod val="75000"/>
                    </a:srgbClr>
                  </a:solidFill>
                  <a:latin typeface="Arial Narrow"/>
                  <a:cs typeface="Arial" charset="0"/>
                </a:rPr>
                <a:t>To get previous design back</a:t>
              </a:r>
            </a:p>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 click on </a:t>
              </a:r>
              <a:r>
                <a:rPr lang="en-GB" altLang="da-DK" sz="749" b="1" dirty="0">
                  <a:solidFill>
                    <a:srgbClr val="677578">
                      <a:lumMod val="75000"/>
                    </a:srgbClr>
                  </a:solidFill>
                  <a:latin typeface="Arial Narrow"/>
                  <a:cs typeface="Arial" charset="0"/>
                </a:rPr>
                <a:t>Decrease Indent</a:t>
              </a:r>
            </a:p>
          </p:txBody>
        </p:sp>
        <p:grpSp>
          <p:nvGrpSpPr>
            <p:cNvPr id="39" name="Group 38"/>
            <p:cNvGrpSpPr/>
            <p:nvPr userDrawn="1"/>
          </p:nvGrpSpPr>
          <p:grpSpPr>
            <a:xfrm>
              <a:off x="-576770" y="3142039"/>
              <a:ext cx="419742" cy="242548"/>
              <a:chOff x="-859529" y="3694455"/>
              <a:chExt cx="358924" cy="219989"/>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29" y="369445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680141"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grpSp>
        <p:grpSp>
          <p:nvGrpSpPr>
            <p:cNvPr id="40" name="Group 39"/>
            <p:cNvGrpSpPr/>
            <p:nvPr userDrawn="1"/>
          </p:nvGrpSpPr>
          <p:grpSpPr>
            <a:xfrm>
              <a:off x="-564222" y="3831785"/>
              <a:ext cx="407194" cy="245526"/>
              <a:chOff x="-474298" y="3689019"/>
              <a:chExt cx="348194" cy="222690"/>
            </a:xfrm>
          </p:grpSpPr>
          <p:pic>
            <p:nvPicPr>
              <p:cNvPr id="4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bwMode="auto">
              <a:xfrm>
                <a:off x="-297554" y="3692194"/>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sp>
            <p:nvSpPr>
              <p:cNvPr id="45" name="Rounded Rectangle 44"/>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grpSp>
      </p:grpSp>
      <p:sp>
        <p:nvSpPr>
          <p:cNvPr id="48" name="AutoShape 4"/>
          <p:cNvSpPr>
            <a:spLocks/>
          </p:cNvSpPr>
          <p:nvPr userDrawn="1"/>
        </p:nvSpPr>
        <p:spPr bwMode="gray">
          <a:xfrm>
            <a:off x="9252520" y="496341"/>
            <a:ext cx="1440161" cy="345864"/>
          </a:xfrm>
          <a:prstGeom prst="rect">
            <a:avLst/>
          </a:prstGeom>
          <a:noFill/>
          <a:ln w="12700" algn="ctr">
            <a:noFill/>
            <a:miter lim="800000"/>
            <a:headEnd/>
            <a:tailEnd/>
          </a:ln>
          <a:effectLst/>
        </p:spPr>
        <p:txBody>
          <a:bodyPr wrap="square" lIns="0" tIns="0" rIns="0" bIns="0">
            <a:spAutoFit/>
          </a:bodyPr>
          <a:lstStyle/>
          <a:p>
            <a:pPr defTabSz="677318" rtl="0">
              <a:defRPr/>
            </a:pPr>
            <a:r>
              <a:rPr lang="en-GB" sz="749" b="1" dirty="0">
                <a:solidFill>
                  <a:srgbClr val="677578">
                    <a:lumMod val="75000"/>
                  </a:srgbClr>
                </a:solidFill>
                <a:cs typeface="Arial" pitchFamily="34" charset="0"/>
              </a:rPr>
              <a:t>Heading</a:t>
            </a:r>
          </a:p>
          <a:p>
            <a:pPr defTabSz="677318" rtl="0">
              <a:buFont typeface="+mj-lt"/>
              <a:buNone/>
              <a:defRPr/>
            </a:pPr>
            <a:r>
              <a:rPr lang="en-GB" sz="749" dirty="0">
                <a:solidFill>
                  <a:srgbClr val="677578">
                    <a:lumMod val="75000"/>
                  </a:srgbClr>
                </a:solidFill>
                <a:cs typeface="Arial" pitchFamily="34" charset="0"/>
              </a:rPr>
              <a:t>If your heading has two lines, delete the text box for the subheading</a:t>
            </a:r>
          </a:p>
        </p:txBody>
      </p:sp>
    </p:spTree>
    <p:extLst>
      <p:ext uri="{BB962C8B-B14F-4D97-AF65-F5344CB8AC3E}">
        <p14:creationId xmlns:p14="http://schemas.microsoft.com/office/powerpoint/2010/main" val="140566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3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9688154"/>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44C6D33-92D5-40F0-9619-314FA7520387}"/>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32" name="Title 1"/>
          <p:cNvSpPr>
            <a:spLocks noGrp="1"/>
          </p:cNvSpPr>
          <p:nvPr>
            <p:ph type="title" hasCustomPrompt="1"/>
          </p:nvPr>
        </p:nvSpPr>
        <p:spPr>
          <a:xfrm>
            <a:off x="403543" y="421208"/>
            <a:ext cx="8347159" cy="728133"/>
          </a:xfrm>
          <a:prstGeom prst="rect">
            <a:avLst/>
          </a:prstGeom>
        </p:spPr>
        <p:txBody>
          <a:bodyPr vert="horz"/>
          <a:lstStyle>
            <a:lvl1pPr rtl="0">
              <a:defRPr/>
            </a:lvl1pPr>
          </a:lstStyle>
          <a:p>
            <a:r>
              <a:rPr lang="en-GB" dirty="0"/>
              <a:t>Click to add title</a:t>
            </a:r>
          </a:p>
        </p:txBody>
      </p:sp>
      <p:sp>
        <p:nvSpPr>
          <p:cNvPr id="34" name="Subtitle 2"/>
          <p:cNvSpPr>
            <a:spLocks noGrp="1"/>
          </p:cNvSpPr>
          <p:nvPr>
            <p:ph type="subTitle" idx="1" hasCustomPrompt="1"/>
          </p:nvPr>
        </p:nvSpPr>
        <p:spPr>
          <a:xfrm>
            <a:off x="403543" y="874884"/>
            <a:ext cx="8347159"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5" name="Text Placeholder 3"/>
          <p:cNvSpPr>
            <a:spLocks noGrp="1"/>
          </p:cNvSpPr>
          <p:nvPr>
            <p:ph type="body" sz="quarter" idx="14" hasCustomPrompt="1"/>
          </p:nvPr>
        </p:nvSpPr>
        <p:spPr>
          <a:xfrm>
            <a:off x="405015" y="1541121"/>
            <a:ext cx="2454328" cy="4216837"/>
          </a:xfrm>
        </p:spPr>
        <p:txBody>
          <a:bodyPr/>
          <a:lstStyle>
            <a:lvl1pPr marL="0" indent="0" rtl="0">
              <a:spcBef>
                <a:spcPts val="408"/>
              </a:spcBef>
              <a:spcAft>
                <a:spcPts val="0"/>
              </a:spcAft>
              <a:buClrTx/>
              <a:buNone/>
              <a:defRPr lang="en-GB" sz="1633" b="1" kern="1200" cap="none" spc="-8" baseline="0" noProof="0" dirty="0" smtClean="0">
                <a:solidFill>
                  <a:schemeClr val="tx1"/>
                </a:solidFill>
                <a:latin typeface="+mn-lt"/>
                <a:ea typeface="+mn-ea"/>
                <a:cs typeface="+mn-cs"/>
              </a:defRPr>
            </a:lvl1pPr>
            <a:lvl2pPr marL="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2pPr>
            <a:lvl3pPr marL="318357"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3pPr>
            <a:lvl4pPr marL="477536" indent="-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4pPr>
            <a:lvl5pPr marL="636714" indent="-159179" rtl="0">
              <a:lnSpc>
                <a:spcPct val="90000"/>
              </a:lnSpc>
              <a:spcBef>
                <a:spcPts val="408"/>
              </a:spcBef>
              <a:spcAft>
                <a:spcPts val="0"/>
              </a:spcAft>
              <a:buClrTx/>
              <a:defRPr lang="en-GB" sz="1633" kern="1200" spc="-8"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714" lvl="4" indent="-159179" algn="l" defTabSz="67731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
        <p:nvSpPr>
          <p:cNvPr id="38" name="Text Placeholder 6"/>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3" name="Pladsholder til diasnummer 6"/>
          <p:cNvSpPr>
            <a:spLocks noGrp="1"/>
          </p:cNvSpPr>
          <p:nvPr>
            <p:ph type="sldNum" sz="quarter" idx="10"/>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48" name="AutoShape 4"/>
          <p:cNvSpPr>
            <a:spLocks/>
          </p:cNvSpPr>
          <p:nvPr userDrawn="1"/>
        </p:nvSpPr>
        <p:spPr bwMode="gray">
          <a:xfrm>
            <a:off x="9252520" y="496341"/>
            <a:ext cx="1440161" cy="345864"/>
          </a:xfrm>
          <a:prstGeom prst="rect">
            <a:avLst/>
          </a:prstGeom>
          <a:noFill/>
          <a:ln w="12700" algn="ctr">
            <a:noFill/>
            <a:miter lim="800000"/>
            <a:headEnd/>
            <a:tailEnd/>
          </a:ln>
          <a:effectLst/>
        </p:spPr>
        <p:txBody>
          <a:bodyPr wrap="square" lIns="0" tIns="0" rIns="0" bIns="0">
            <a:spAutoFit/>
          </a:bodyPr>
          <a:lstStyle/>
          <a:p>
            <a:pPr defTabSz="677318" rtl="0">
              <a:defRPr/>
            </a:pPr>
            <a:r>
              <a:rPr lang="en-GB" sz="749" b="1" dirty="0">
                <a:solidFill>
                  <a:srgbClr val="677578">
                    <a:lumMod val="75000"/>
                  </a:srgbClr>
                </a:solidFill>
                <a:cs typeface="Arial" pitchFamily="34" charset="0"/>
              </a:rPr>
              <a:t>Heading</a:t>
            </a:r>
          </a:p>
          <a:p>
            <a:pPr defTabSz="677318" rtl="0">
              <a:buFont typeface="+mj-lt"/>
              <a:buNone/>
              <a:defRPr/>
            </a:pPr>
            <a:r>
              <a:rPr lang="en-GB" sz="749" dirty="0">
                <a:solidFill>
                  <a:srgbClr val="677578">
                    <a:lumMod val="75000"/>
                  </a:srgbClr>
                </a:solidFill>
                <a:cs typeface="Arial" pitchFamily="34" charset="0"/>
              </a:rPr>
              <a:t>If your heading has two lines, delete the text box for the subheading</a:t>
            </a:r>
          </a:p>
        </p:txBody>
      </p:sp>
      <p:cxnSp>
        <p:nvCxnSpPr>
          <p:cNvPr id="22" name="Lige forbindelse 18"/>
          <p:cNvCxnSpPr/>
          <p:nvPr userDrawn="1"/>
        </p:nvCxnSpPr>
        <p:spPr>
          <a:xfrm>
            <a:off x="3104926" y="1533440"/>
            <a:ext cx="0" cy="4224516"/>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cxnSp>
        <p:nvCxnSpPr>
          <p:cNvPr id="23" name="Lige forbindelse 26"/>
          <p:cNvCxnSpPr/>
          <p:nvPr userDrawn="1"/>
        </p:nvCxnSpPr>
        <p:spPr>
          <a:xfrm>
            <a:off x="6050420" y="1533475"/>
            <a:ext cx="0" cy="4223988"/>
          </a:xfrm>
          <a:prstGeom prst="line">
            <a:avLst/>
          </a:prstGeom>
          <a:ln w="6350">
            <a:solidFill>
              <a:srgbClr val="677578"/>
            </a:solidFill>
            <a:prstDash val="dash"/>
          </a:ln>
        </p:spPr>
        <p:style>
          <a:lnRef idx="1">
            <a:schemeClr val="accent1"/>
          </a:lnRef>
          <a:fillRef idx="0">
            <a:schemeClr val="accent1"/>
          </a:fillRef>
          <a:effectRef idx="0">
            <a:schemeClr val="accent1"/>
          </a:effectRef>
          <a:fontRef idx="minor">
            <a:schemeClr val="tx1"/>
          </a:fontRef>
        </p:style>
      </p:cxnSp>
      <p:sp>
        <p:nvSpPr>
          <p:cNvPr id="24" name="AutoShape 4"/>
          <p:cNvSpPr>
            <a:spLocks/>
          </p:cNvSpPr>
          <p:nvPr userDrawn="1"/>
        </p:nvSpPr>
        <p:spPr bwMode="gray">
          <a:xfrm>
            <a:off x="-2051999" y="0"/>
            <a:ext cx="1908516"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Text in 3 rows</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Text slide with three columns</a:t>
            </a:r>
          </a:p>
        </p:txBody>
      </p:sp>
      <p:sp>
        <p:nvSpPr>
          <p:cNvPr id="25" name="TextBox 17"/>
          <p:cNvSpPr txBox="1">
            <a:spLocks noChangeArrowheads="1"/>
          </p:cNvSpPr>
          <p:nvPr userDrawn="1"/>
        </p:nvSpPr>
        <p:spPr bwMode="auto">
          <a:xfrm>
            <a:off x="-1908000" y="1981957"/>
            <a:ext cx="1800000" cy="34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318" rtl="0" eaLnBrk="1" hangingPunct="1">
              <a:spcBef>
                <a:spcPct val="0"/>
              </a:spcBef>
              <a:buFontTx/>
              <a:buNone/>
            </a:pPr>
            <a:r>
              <a:rPr lang="en-GB" altLang="da-DK" sz="749" b="1" dirty="0">
                <a:solidFill>
                  <a:srgbClr val="677578">
                    <a:lumMod val="75000"/>
                  </a:srgbClr>
                </a:solidFill>
                <a:latin typeface="Arial Narrow"/>
                <a:cs typeface="Arial" charset="0"/>
              </a:rPr>
              <a:t>Text</a:t>
            </a:r>
          </a:p>
          <a:p>
            <a:pPr algn="r" defTabSz="677318" rtl="0" eaLnBrk="1" hangingPunct="1">
              <a:spcBef>
                <a:spcPct val="0"/>
              </a:spcBef>
              <a:buFontTx/>
              <a:buNone/>
            </a:pPr>
            <a:r>
              <a:rPr lang="en-GB" altLang="da-DK" sz="749" b="1" dirty="0">
                <a:solidFill>
                  <a:srgbClr val="677578">
                    <a:lumMod val="75000"/>
                  </a:srgbClr>
                </a:solidFill>
                <a:latin typeface="Arial Narrow"/>
                <a:cs typeface="Arial" charset="0"/>
              </a:rPr>
              <a:t>First level</a:t>
            </a:r>
            <a:r>
              <a:rPr lang="en-GB" altLang="da-DK" sz="749" dirty="0">
                <a:solidFill>
                  <a:srgbClr val="677578">
                    <a:lumMod val="75000"/>
                  </a:srgbClr>
                </a:solidFill>
                <a:latin typeface="Arial Narrow"/>
                <a:cs typeface="Arial" charset="0"/>
              </a:rPr>
              <a:t>: Arial Narrow Bold</a:t>
            </a:r>
          </a:p>
          <a:p>
            <a:pPr algn="r" defTabSz="677318" rtl="0" eaLnBrk="1" hangingPunct="1">
              <a:spcBef>
                <a:spcPct val="0"/>
              </a:spcBef>
              <a:buFontTx/>
              <a:buNone/>
            </a:pPr>
            <a:r>
              <a:rPr lang="en-GB" altLang="da-DK" sz="749" b="1" dirty="0">
                <a:solidFill>
                  <a:srgbClr val="677578">
                    <a:lumMod val="75000"/>
                  </a:srgbClr>
                </a:solidFill>
                <a:latin typeface="Arial Narrow"/>
                <a:cs typeface="Arial" charset="0"/>
              </a:rPr>
              <a:t>Second level</a:t>
            </a:r>
            <a:r>
              <a:rPr lang="en-GB" altLang="da-DK" sz="749" dirty="0">
                <a:solidFill>
                  <a:srgbClr val="677578">
                    <a:lumMod val="75000"/>
                  </a:srgbClr>
                </a:solidFill>
                <a:latin typeface="Arial Narrow"/>
                <a:cs typeface="Arial" charset="0"/>
              </a:rPr>
              <a:t>: Arial Narrow Regular</a:t>
            </a:r>
          </a:p>
        </p:txBody>
      </p:sp>
      <p:grpSp>
        <p:nvGrpSpPr>
          <p:cNvPr id="26" name="Group 25"/>
          <p:cNvGrpSpPr/>
          <p:nvPr userDrawn="1"/>
        </p:nvGrpSpPr>
        <p:grpSpPr>
          <a:xfrm>
            <a:off x="-1907999" y="2677928"/>
            <a:ext cx="1801661" cy="1324642"/>
            <a:chOff x="-2231300" y="2231625"/>
            <a:chExt cx="2106943" cy="1460479"/>
          </a:xfrm>
        </p:grpSpPr>
        <p:sp>
          <p:nvSpPr>
            <p:cNvPr id="27" name="TextBox 17"/>
            <p:cNvSpPr txBox="1">
              <a:spLocks noChangeArrowheads="1"/>
            </p:cNvSpPr>
            <p:nvPr userDrawn="1"/>
          </p:nvSpPr>
          <p:spPr bwMode="auto">
            <a:xfrm>
              <a:off x="-2231300" y="2231625"/>
              <a:ext cx="2105000" cy="101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To add preformatted bullets,</a:t>
              </a:r>
            </a:p>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click the </a:t>
              </a:r>
              <a:r>
                <a:rPr lang="en-GB" altLang="da-DK" sz="749" b="1" dirty="0">
                  <a:solidFill>
                    <a:srgbClr val="677578">
                      <a:lumMod val="75000"/>
                    </a:srgbClr>
                  </a:solidFill>
                  <a:latin typeface="Arial Narrow"/>
                  <a:cs typeface="Arial" charset="0"/>
                </a:rPr>
                <a:t>Home</a:t>
              </a:r>
              <a:r>
                <a:rPr lang="en-GB" altLang="da-DK" sz="749" dirty="0">
                  <a:solidFill>
                    <a:srgbClr val="677578">
                      <a:lumMod val="75000"/>
                    </a:srgbClr>
                  </a:solidFill>
                  <a:latin typeface="Arial Narrow"/>
                  <a:cs typeface="Arial" charset="0"/>
                </a:rPr>
                <a:t> tab and select</a:t>
              </a:r>
            </a:p>
            <a:p>
              <a:pPr algn="r" defTabSz="677318" rtl="0" eaLnBrk="1" hangingPunct="1">
                <a:spcBef>
                  <a:spcPct val="0"/>
                </a:spcBef>
                <a:buFontTx/>
                <a:buNone/>
              </a:pPr>
              <a:r>
                <a:rPr lang="en-GB" altLang="da-DK" sz="749" b="1" dirty="0">
                  <a:solidFill>
                    <a:srgbClr val="677578">
                      <a:lumMod val="75000"/>
                    </a:srgbClr>
                  </a:solidFill>
                  <a:latin typeface="Arial Narrow"/>
                  <a:cs typeface="Arial" charset="0"/>
                </a:rPr>
                <a:t>Increase Indent</a:t>
              </a:r>
            </a:p>
            <a:p>
              <a:pPr algn="r" defTabSz="677318" rtl="0" eaLnBrk="1" hangingPunct="1">
                <a:spcBef>
                  <a:spcPct val="0"/>
                </a:spcBef>
                <a:buFontTx/>
                <a:buNone/>
              </a:pPr>
              <a:endParaRPr lang="en-GB" altLang="da-DK" sz="749" dirty="0">
                <a:solidFill>
                  <a:srgbClr val="677578">
                    <a:lumMod val="75000"/>
                  </a:srgbClr>
                </a:solidFill>
                <a:latin typeface="Arial Narrow"/>
                <a:cs typeface="Arial" charset="0"/>
              </a:endParaRPr>
            </a:p>
            <a:p>
              <a:pPr algn="r" defTabSz="677318" rtl="0" eaLnBrk="1" hangingPunct="1">
                <a:spcBef>
                  <a:spcPct val="0"/>
                </a:spcBef>
                <a:buFontTx/>
                <a:buNone/>
              </a:pPr>
              <a:endParaRPr lang="en-GB" altLang="da-DK" sz="749" dirty="0">
                <a:solidFill>
                  <a:srgbClr val="677578">
                    <a:lumMod val="75000"/>
                  </a:srgbClr>
                </a:solidFill>
                <a:latin typeface="Arial Narrow"/>
                <a:cs typeface="Arial" charset="0"/>
              </a:endParaRPr>
            </a:p>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Click </a:t>
              </a:r>
              <a:r>
                <a:rPr lang="en-GB" altLang="da-DK" sz="749" b="1" dirty="0">
                  <a:solidFill>
                    <a:srgbClr val="677578">
                      <a:lumMod val="75000"/>
                    </a:srgbClr>
                  </a:solidFill>
                  <a:latin typeface="Arial Narrow"/>
                  <a:cs typeface="Arial" charset="0"/>
                </a:rPr>
                <a:t>Decrease Indent</a:t>
              </a:r>
            </a:p>
            <a:p>
              <a:pPr algn="r" defTabSz="677318" rtl="0" eaLnBrk="1" hangingPunct="1">
                <a:spcBef>
                  <a:spcPct val="0"/>
                </a:spcBef>
                <a:buFontTx/>
                <a:buNone/>
              </a:pPr>
              <a:r>
                <a:rPr lang="en-GB" altLang="da-DK" sz="749" dirty="0">
                  <a:solidFill>
                    <a:srgbClr val="677578">
                      <a:lumMod val="75000"/>
                    </a:srgbClr>
                  </a:solidFill>
                  <a:latin typeface="Arial Narrow"/>
                  <a:cs typeface="Arial" charset="0"/>
                </a:rPr>
                <a:t>to return to the previous list design</a:t>
              </a:r>
            </a:p>
            <a:p>
              <a:pPr algn="r" defTabSz="677318" rtl="0" eaLnBrk="1" hangingPunct="1">
                <a:spcBef>
                  <a:spcPct val="0"/>
                </a:spcBef>
                <a:buFontTx/>
                <a:buNone/>
              </a:pPr>
              <a:r>
                <a:rPr lang="en-GB" altLang="da-DK" sz="749" b="1" dirty="0">
                  <a:solidFill>
                    <a:srgbClr val="677578">
                      <a:lumMod val="75000"/>
                    </a:srgbClr>
                  </a:solidFill>
                  <a:latin typeface="Arial Narrow"/>
                  <a:cs typeface="Arial" charset="0"/>
                </a:rPr>
                <a:t> </a:t>
              </a:r>
            </a:p>
          </p:txBody>
        </p:sp>
        <p:grpSp>
          <p:nvGrpSpPr>
            <p:cNvPr id="28" name="Group 27"/>
            <p:cNvGrpSpPr/>
            <p:nvPr userDrawn="1"/>
          </p:nvGrpSpPr>
          <p:grpSpPr>
            <a:xfrm>
              <a:off x="-544672" y="2787459"/>
              <a:ext cx="419742" cy="242548"/>
              <a:chOff x="-832082" y="3336845"/>
              <a:chExt cx="358924" cy="219989"/>
            </a:xfrm>
          </p:grpSpPr>
          <p:pic>
            <p:nvPicPr>
              <p:cNvPr id="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082" y="3336845"/>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ounded Rectangle 48"/>
              <p:cNvSpPr/>
              <p:nvPr/>
            </p:nvSpPr>
            <p:spPr bwMode="auto">
              <a:xfrm>
                <a:off x="-652694" y="3337761"/>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grpSp>
        <p:grpSp>
          <p:nvGrpSpPr>
            <p:cNvPr id="29" name="Group 28"/>
            <p:cNvGrpSpPr/>
            <p:nvPr userDrawn="1"/>
          </p:nvGrpSpPr>
          <p:grpSpPr>
            <a:xfrm>
              <a:off x="-531551" y="3446578"/>
              <a:ext cx="407194" cy="245526"/>
              <a:chOff x="-474298" y="3689019"/>
              <a:chExt cx="348194" cy="222690"/>
            </a:xfrm>
          </p:grpSpPr>
          <p:pic>
            <p:nvPicPr>
              <p:cNvPr id="3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98" y="3689019"/>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bwMode="auto">
              <a:xfrm>
                <a:off x="-297554" y="3692193"/>
                <a:ext cx="171450" cy="21113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sp>
            <p:nvSpPr>
              <p:cNvPr id="43" name="Rounded Rectangle 42"/>
              <p:cNvSpPr/>
              <p:nvPr/>
            </p:nvSpPr>
            <p:spPr bwMode="auto">
              <a:xfrm>
                <a:off x="-465829" y="3695369"/>
                <a:ext cx="168275" cy="21590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565" dirty="0">
                  <a:solidFill>
                    <a:srgbClr val="1E2F39"/>
                  </a:solidFill>
                  <a:latin typeface="HelveticaNeueLT Std Lt Cn" pitchFamily="34" charset="0"/>
                </a:endParaRPr>
              </a:p>
            </p:txBody>
          </p:sp>
        </p:grpSp>
      </p:grpSp>
      <p:sp>
        <p:nvSpPr>
          <p:cNvPr id="31" name="Text Placeholder 3"/>
          <p:cNvSpPr>
            <a:spLocks noGrp="1"/>
          </p:cNvSpPr>
          <p:nvPr>
            <p:ph type="body" sz="quarter" idx="16" hasCustomPrompt="1"/>
          </p:nvPr>
        </p:nvSpPr>
        <p:spPr>
          <a:xfrm>
            <a:off x="6296003" y="1541121"/>
            <a:ext cx="2454328" cy="4216837"/>
          </a:xfrm>
        </p:spPr>
        <p:txBody>
          <a:bodyPr/>
          <a:lstStyle>
            <a:lvl1pPr marL="0" indent="0" rtl="0">
              <a:spcBef>
                <a:spcPts val="408"/>
              </a:spcBef>
              <a:spcAft>
                <a:spcPts val="0"/>
              </a:spcAft>
              <a:buClrTx/>
              <a:buNone/>
              <a:defRPr lang="en-GB" sz="1633" b="1" kern="1200" cap="none" spc="-8" baseline="0" noProof="0" dirty="0" smtClean="0">
                <a:solidFill>
                  <a:schemeClr val="tx1"/>
                </a:solidFill>
                <a:latin typeface="+mn-lt"/>
                <a:ea typeface="+mn-ea"/>
                <a:cs typeface="+mn-cs"/>
              </a:defRPr>
            </a:lvl1pPr>
            <a:lvl2pPr marL="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2pPr>
            <a:lvl3pPr marL="318357"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3pPr>
            <a:lvl4pPr marL="477536" indent="-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4pPr>
            <a:lvl5pPr marL="636714" indent="-159179" rtl="0">
              <a:lnSpc>
                <a:spcPct val="90000"/>
              </a:lnSpc>
              <a:spcBef>
                <a:spcPts val="408"/>
              </a:spcBef>
              <a:spcAft>
                <a:spcPts val="0"/>
              </a:spcAft>
              <a:buClrTx/>
              <a:defRPr lang="en-GB" sz="1633" kern="1200" spc="-8"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714" lvl="4" indent="-159179" algn="l" defTabSz="67731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
        <p:nvSpPr>
          <p:cNvPr id="33" name="Text Placeholder 3"/>
          <p:cNvSpPr>
            <a:spLocks noGrp="1"/>
          </p:cNvSpPr>
          <p:nvPr>
            <p:ph type="body" sz="quarter" idx="17" hasCustomPrompt="1"/>
          </p:nvPr>
        </p:nvSpPr>
        <p:spPr>
          <a:xfrm>
            <a:off x="3350509" y="1541121"/>
            <a:ext cx="2454328" cy="4216837"/>
          </a:xfrm>
        </p:spPr>
        <p:txBody>
          <a:bodyPr/>
          <a:lstStyle>
            <a:lvl1pPr marL="0" indent="0" rtl="0">
              <a:spcBef>
                <a:spcPts val="408"/>
              </a:spcBef>
              <a:spcAft>
                <a:spcPts val="0"/>
              </a:spcAft>
              <a:buClrTx/>
              <a:buNone/>
              <a:defRPr lang="en-GB" sz="1633" b="1" kern="1200" cap="none" spc="-8" baseline="0" noProof="0" dirty="0" smtClean="0">
                <a:solidFill>
                  <a:schemeClr val="tx1"/>
                </a:solidFill>
                <a:latin typeface="+mn-lt"/>
                <a:ea typeface="+mn-ea"/>
                <a:cs typeface="+mn-cs"/>
              </a:defRPr>
            </a:lvl1pPr>
            <a:lvl2pPr marL="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2pPr>
            <a:lvl3pPr marL="318357"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3pPr>
            <a:lvl4pPr marL="477536" indent="-159179" rtl="0">
              <a:lnSpc>
                <a:spcPct val="100000"/>
              </a:lnSpc>
              <a:spcBef>
                <a:spcPts val="408"/>
              </a:spcBef>
              <a:spcAft>
                <a:spcPts val="0"/>
              </a:spcAft>
              <a:buClrTx/>
              <a:defRPr lang="en-GB" sz="1633" kern="1200" spc="-8" baseline="0" noProof="0" dirty="0" smtClean="0">
                <a:solidFill>
                  <a:schemeClr val="tx1"/>
                </a:solidFill>
                <a:latin typeface="+mn-lt"/>
                <a:ea typeface="+mn-ea"/>
                <a:cs typeface="+mn-cs"/>
              </a:defRPr>
            </a:lvl4pPr>
            <a:lvl5pPr marL="636714" indent="-159179" rtl="0">
              <a:lnSpc>
                <a:spcPct val="90000"/>
              </a:lnSpc>
              <a:spcBef>
                <a:spcPts val="408"/>
              </a:spcBef>
              <a:spcAft>
                <a:spcPts val="0"/>
              </a:spcAft>
              <a:buClrTx/>
              <a:defRPr lang="en-GB" sz="1633" kern="1200" spc="-8" baseline="0" noProof="0" dirty="0">
                <a:solidFill>
                  <a:schemeClr val="tx1"/>
                </a:solidFill>
                <a:latin typeface="+mn-lt"/>
                <a:ea typeface="+mn-ea"/>
                <a:cs typeface="+mn-cs"/>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marL="636714" lvl="4" indent="-159179" algn="l" defTabSz="677318" rtl="0" eaLnBrk="1" latinLnBrk="0" hangingPunct="1">
              <a:lnSpc>
                <a:spcPct val="100000"/>
              </a:lnSpc>
              <a:spcBef>
                <a:spcPts val="408"/>
              </a:spcBef>
              <a:buClr>
                <a:schemeClr val="tx1"/>
              </a:buClr>
              <a:buFont typeface="Arial" panose="020B0604020202020204" pitchFamily="34" charset="0"/>
              <a:buChar char="•"/>
            </a:pPr>
            <a:r>
              <a:rPr lang="en-GB" noProof="0" dirty="0"/>
              <a:t>Fifth level</a:t>
            </a:r>
          </a:p>
        </p:txBody>
      </p:sp>
    </p:spTree>
    <p:extLst>
      <p:ext uri="{BB962C8B-B14F-4D97-AF65-F5344CB8AC3E}">
        <p14:creationId xmlns:p14="http://schemas.microsoft.com/office/powerpoint/2010/main" val="3513653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763CF7-7AE0-458E-8D2F-BF3F2FE88472}"/>
              </a:ext>
            </a:extLst>
          </p:cNvPr>
          <p:cNvGraphicFramePr>
            <a:graphicFrameLocks noChangeAspect="1"/>
          </p:cNvGraphicFramePr>
          <p:nvPr userDrawn="1">
            <p:custDataLst>
              <p:tags r:id="rId1"/>
            </p:custDataLst>
            <p:extLst>
              <p:ext uri="{D42A27DB-BD31-4B8C-83A1-F6EECF244321}">
                <p14:modId xmlns:p14="http://schemas.microsoft.com/office/powerpoint/2010/main" val="1811811289"/>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51763CF7-7AE0-458E-8D2F-BF3F2FE88472}"/>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378D70-36FA-41E7-9F45-BCF9BECBDE5C}"/>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83000"/>
              </a:lnSpc>
              <a:spcBef>
                <a:spcPct val="0"/>
              </a:spcBef>
              <a:spcAft>
                <a:spcPct val="0"/>
              </a:spcAft>
            </a:pPr>
            <a:endParaRPr lang="en-GB" sz="1633" b="1" i="0" baseline="0" dirty="0">
              <a:latin typeface="Arial Narrow" panose="020B0606020202030204" pitchFamily="34" charset="0"/>
              <a:ea typeface="+mn-ea"/>
              <a:cs typeface="+mn-cs"/>
              <a:sym typeface="Arial Narrow" panose="020B0606020202030204" pitchFamily="34" charset="0"/>
            </a:endParaRPr>
          </a:p>
        </p:txBody>
      </p:sp>
      <p:sp>
        <p:nvSpPr>
          <p:cNvPr id="29" name="Pladsholder til billede 1"/>
          <p:cNvSpPr>
            <a:spLocks noGrp="1"/>
          </p:cNvSpPr>
          <p:nvPr>
            <p:ph type="pic" sz="quarter" idx="20" hasCustomPrompt="1"/>
          </p:nvPr>
        </p:nvSpPr>
        <p:spPr>
          <a:xfrm>
            <a:off x="-3079" y="1"/>
            <a:ext cx="9148960" cy="6171169"/>
          </a:xfrm>
          <a:noFill/>
          <a:ln>
            <a:noFill/>
          </a:ln>
        </p:spPr>
        <p:txBody>
          <a:bodyPr tIns="627206" anchor="ctr" anchorCtr="0"/>
          <a:lstStyle>
            <a:lvl1pPr marL="0" marR="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lang="da-DK" sz="953"/>
            </a:lvl1pPr>
          </a:lstStyle>
          <a:p>
            <a:pPr marL="0" marR="0" lvl="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7" name="Title 1"/>
          <p:cNvSpPr>
            <a:spLocks noGrp="1"/>
          </p:cNvSpPr>
          <p:nvPr>
            <p:ph type="title" hasCustomPrompt="1"/>
          </p:nvPr>
        </p:nvSpPr>
        <p:spPr>
          <a:xfrm>
            <a:off x="403544" y="1533439"/>
            <a:ext cx="2616332" cy="644802"/>
          </a:xfrm>
          <a:prstGeom prst="rect">
            <a:avLst/>
          </a:prstGeom>
          <a:solidFill>
            <a:srgbClr val="1E2F39">
              <a:alpha val="89804"/>
            </a:srgbClr>
          </a:solidFill>
        </p:spPr>
        <p:txBody>
          <a:bodyPr vert="horz" wrap="square" lIns="216000" tIns="216000" rIns="216000" bIns="216000">
            <a:spAutoFit/>
          </a:bodyPr>
          <a:lstStyle>
            <a:lvl1pPr marL="0" algn="l" rtl="0">
              <a:lnSpc>
                <a:spcPct val="83000"/>
              </a:lnSpc>
              <a:spcBef>
                <a:spcPts val="816"/>
              </a:spcBef>
              <a:defRPr lang="en-GB" sz="1633" b="1" kern="1200" cap="all" spc="-8" baseline="0" noProof="0" dirty="0" smtClean="0">
                <a:solidFill>
                  <a:srgbClr val="FFFFFF"/>
                </a:solidFill>
                <a:latin typeface="+mn-lt"/>
                <a:ea typeface="+mn-ea"/>
                <a:cs typeface="+mn-cs"/>
              </a:defRPr>
            </a:lvl1pPr>
          </a:lstStyle>
          <a:p>
            <a:pPr lvl="0"/>
            <a:r>
              <a:rPr lang="en-GB" noProof="0" dirty="0"/>
              <a:t>Click to add text</a:t>
            </a:r>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6"/>
            <a:ext cx="1569763" cy="57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9" b="1" noProof="1">
                <a:solidFill>
                  <a:srgbClr val="677578">
                    <a:lumMod val="75000"/>
                  </a:srgbClr>
                </a:solidFill>
                <a:latin typeface="Arial Narrow"/>
                <a:cs typeface="Arial" charset="0"/>
              </a:rPr>
              <a:t>1. </a:t>
            </a:r>
            <a:r>
              <a:rPr lang="en-GB" altLang="da-DK" sz="749"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9" b="1" noProof="1">
                <a:solidFill>
                  <a:srgbClr val="677578">
                    <a:lumMod val="75000"/>
                  </a:srgbClr>
                </a:solidFill>
                <a:latin typeface="Arial Narrow"/>
                <a:cs typeface="Arial" charset="0"/>
              </a:rPr>
              <a:t>2. </a:t>
            </a:r>
            <a:r>
              <a:rPr lang="en-GB" altLang="da-DK" sz="749" noProof="1">
                <a:solidFill>
                  <a:srgbClr val="677578">
                    <a:lumMod val="75000"/>
                  </a:srgbClr>
                </a:solidFill>
                <a:latin typeface="Arial Narrow"/>
                <a:cs typeface="Arial" charset="0"/>
              </a:rPr>
              <a:t>Choose between the colours blue R0 G141 B177 and</a:t>
            </a: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1"/>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sp>
        <p:nvSpPr>
          <p:cNvPr id="15" name="Tekstboks 14"/>
          <p:cNvSpPr txBox="1"/>
          <p:nvPr userDrawn="1"/>
        </p:nvSpPr>
        <p:spPr>
          <a:xfrm>
            <a:off x="-1574704" y="2252966"/>
            <a:ext cx="1431220" cy="345864"/>
          </a:xfrm>
          <a:prstGeom prst="rect">
            <a:avLst/>
          </a:prstGeom>
          <a:noFill/>
        </p:spPr>
        <p:txBody>
          <a:bodyPr wrap="square" lIns="0" tIns="0" rIns="0" bIns="0" rtlCol="0">
            <a:spAutoFit/>
          </a:bodyPr>
          <a:lstStyle/>
          <a:p>
            <a:pPr algn="r" defTabSz="677318" rtl="0"/>
            <a:r>
              <a:rPr lang="en-GB" sz="749" b="1" dirty="0">
                <a:solidFill>
                  <a:srgbClr val="677578">
                    <a:lumMod val="75000"/>
                  </a:srgbClr>
                </a:solidFill>
                <a:cs typeface="Arial" charset="0"/>
              </a:rPr>
              <a:t>Position of text box </a:t>
            </a:r>
          </a:p>
          <a:p>
            <a:pPr algn="r" defTabSz="677318" rtl="0"/>
            <a:r>
              <a:rPr lang="en-GB" sz="749" dirty="0">
                <a:solidFill>
                  <a:srgbClr val="677578">
                    <a:lumMod val="75000"/>
                  </a:srgbClr>
                </a:solidFill>
                <a:cs typeface="Arial" charset="0"/>
              </a:rPr>
              <a:t>The box can be placed</a:t>
            </a:r>
          </a:p>
          <a:p>
            <a:pPr algn="r" defTabSz="677318" rtl="0"/>
            <a:r>
              <a:rPr lang="en-GB" sz="749" dirty="0">
                <a:solidFill>
                  <a:srgbClr val="677578">
                    <a:lumMod val="75000"/>
                  </a:srgbClr>
                </a:solidFill>
                <a:cs typeface="Arial" charset="0"/>
              </a:rPr>
              <a:t>on either side</a:t>
            </a:r>
          </a:p>
        </p:txBody>
      </p:sp>
      <p:grpSp>
        <p:nvGrpSpPr>
          <p:cNvPr id="2" name="Group 1"/>
          <p:cNvGrpSpPr/>
          <p:nvPr userDrawn="1"/>
        </p:nvGrpSpPr>
        <p:grpSpPr>
          <a:xfrm>
            <a:off x="-1345101" y="3909971"/>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25" name="Group 24"/>
          <p:cNvGrpSpPr/>
          <p:nvPr userDrawn="1"/>
        </p:nvGrpSpPr>
        <p:grpSpPr>
          <a:xfrm>
            <a:off x="9253625" y="2383574"/>
            <a:ext cx="1538028" cy="1037651"/>
            <a:chOff x="10821600" y="2628000"/>
            <a:chExt cx="1798638" cy="1144058"/>
          </a:xfrm>
        </p:grpSpPr>
        <p:sp>
          <p:nvSpPr>
            <p:cNvPr id="26" name="TextBox 17"/>
            <p:cNvSpPr txBox="1">
              <a:spLocks noChangeArrowheads="1"/>
            </p:cNvSpPr>
            <p:nvPr userDrawn="1"/>
          </p:nvSpPr>
          <p:spPr bwMode="auto">
            <a:xfrm>
              <a:off x="10821600" y="2628000"/>
              <a:ext cx="1798638" cy="11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340" rtl="0" eaLnBrk="1" hangingPunct="1">
                <a:spcBef>
                  <a:spcPct val="0"/>
                </a:spcBef>
                <a:buFontTx/>
                <a:buNone/>
                <a:defRPr/>
              </a:pPr>
              <a:r>
                <a:rPr lang="en-GB" sz="749" b="1" noProof="1">
                  <a:solidFill>
                    <a:srgbClr val="677578">
                      <a:lumMod val="75000"/>
                    </a:srgbClr>
                  </a:solidFill>
                  <a:latin typeface="Arial Narrow"/>
                  <a:cs typeface="Arial" charset="0"/>
                </a:rPr>
                <a:t>Resize, zoom or pan picture</a:t>
              </a:r>
            </a:p>
            <a:p>
              <a:pPr defTabSz="677318" rtl="0">
                <a:spcBef>
                  <a:spcPts val="0"/>
                </a:spcBef>
                <a:buFont typeface="+mj-lt"/>
                <a:buNone/>
                <a:defRPr/>
              </a:pPr>
              <a:r>
                <a:rPr lang="en-GB" sz="749"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9" noProof="1">
                  <a:solidFill>
                    <a:srgbClr val="677578">
                      <a:lumMod val="75000"/>
                    </a:srgbClr>
                  </a:solidFill>
                  <a:latin typeface="Arial Narrow"/>
                  <a:cs typeface="Arial" charset="0"/>
                </a:rPr>
                <a:t>Click on picture to activate </a:t>
              </a:r>
              <a:r>
                <a:rPr lang="en-GB" sz="749" b="1" noProof="1">
                  <a:solidFill>
                    <a:srgbClr val="677578">
                      <a:lumMod val="75000"/>
                    </a:srgbClr>
                  </a:solidFill>
                  <a:latin typeface="Arial Narrow"/>
                  <a:cs typeface="Arial" charset="0"/>
                </a:rPr>
                <a:t>Picture-tool</a:t>
              </a:r>
              <a:r>
                <a:rPr lang="en-GB" sz="749" noProof="1">
                  <a:solidFill>
                    <a:srgbClr val="677578">
                      <a:lumMod val="75000"/>
                    </a:srgbClr>
                  </a:solidFill>
                  <a:latin typeface="Arial Narrow"/>
                  <a:cs typeface="Arial" charset="0"/>
                </a:rPr>
                <a:t> in the ribbon</a:t>
              </a:r>
              <a:endParaRPr lang="en-GB" altLang="da-DK" sz="749" dirty="0">
                <a:solidFill>
                  <a:srgbClr val="677578">
                    <a:lumMod val="75000"/>
                  </a:srgbClr>
                </a:solidFill>
                <a:latin typeface="Arial Narrow"/>
                <a:cs typeface="Arial" charset="0"/>
              </a:endParaRPr>
            </a:p>
            <a:p>
              <a:pPr defTabSz="677318" rtl="0" eaLnBrk="1" hangingPunct="1">
                <a:spcBef>
                  <a:spcPct val="0"/>
                </a:spcBef>
                <a:buFontTx/>
                <a:buNone/>
                <a:defRPr/>
              </a:pPr>
              <a:r>
                <a:rPr lang="en-GB" sz="749" b="1" noProof="1">
                  <a:solidFill>
                    <a:srgbClr val="677578">
                      <a:lumMod val="75000"/>
                    </a:srgbClr>
                  </a:solidFill>
                  <a:latin typeface="Arial Narrow"/>
                  <a:cs typeface="Arial" charset="0"/>
                </a:rPr>
                <a:t>2. </a:t>
              </a:r>
              <a:r>
                <a:rPr lang="en-GB" sz="749" noProof="1">
                  <a:solidFill>
                    <a:srgbClr val="677578">
                      <a:lumMod val="75000"/>
                    </a:srgbClr>
                  </a:solidFill>
                  <a:latin typeface="Arial Narrow"/>
                  <a:cs typeface="Arial" charset="0"/>
                </a:rPr>
                <a:t>Use </a:t>
              </a:r>
              <a:r>
                <a:rPr lang="en-GB" sz="749" b="1" noProof="1">
                  <a:solidFill>
                    <a:srgbClr val="677578">
                      <a:lumMod val="75000"/>
                    </a:srgbClr>
                  </a:solidFill>
                  <a:latin typeface="Arial Narrow"/>
                  <a:cs typeface="Arial" charset="0"/>
                </a:rPr>
                <a:t>Crop-Tool</a:t>
              </a: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noProof="1">
                  <a:solidFill>
                    <a:srgbClr val="677578">
                      <a:lumMod val="75000"/>
                    </a:srgbClr>
                  </a:solidFill>
                  <a:latin typeface="Arial Narrow"/>
                  <a:cs typeface="Arial" charset="0"/>
                </a:rPr>
                <a:t>for panning and resizing</a:t>
              </a: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b="1" noProof="1">
                  <a:solidFill>
                    <a:srgbClr val="677578">
                      <a:lumMod val="75000"/>
                    </a:srgbClr>
                  </a:solidFill>
                  <a:latin typeface="Arial Narrow"/>
                  <a:cs typeface="Arial" charset="0"/>
                </a:rPr>
                <a:t>3. </a:t>
              </a:r>
              <a:r>
                <a:rPr lang="en-GB" sz="749"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3"/>
            <a:ext cx="1908516" cy="34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Picture full screen</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Picture slide with the possibility for including a text box which can be moved to other positions on the slide</a:t>
            </a:r>
          </a:p>
        </p:txBody>
      </p:sp>
      <p:pic>
        <p:nvPicPr>
          <p:cNvPr id="38" name="Billed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3282" y="653035"/>
            <a:ext cx="1944023" cy="1459247"/>
          </a:xfrm>
          <a:prstGeom prst="rect">
            <a:avLst/>
          </a:prstGeom>
        </p:spPr>
      </p:pic>
    </p:spTree>
    <p:extLst>
      <p:ext uri="{BB962C8B-B14F-4D97-AF65-F5344CB8AC3E}">
        <p14:creationId xmlns:p14="http://schemas.microsoft.com/office/powerpoint/2010/main" val="1770244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right 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C0FB85-57F1-40FE-8B1F-803D7BF12762}"/>
              </a:ext>
            </a:extLst>
          </p:cNvPr>
          <p:cNvGraphicFramePr>
            <a:graphicFrameLocks noChangeAspect="1"/>
          </p:cNvGraphicFramePr>
          <p:nvPr userDrawn="1">
            <p:custDataLst>
              <p:tags r:id="rId1"/>
            </p:custDataLst>
            <p:extLst>
              <p:ext uri="{D42A27DB-BD31-4B8C-83A1-F6EECF244321}">
                <p14:modId xmlns:p14="http://schemas.microsoft.com/office/powerpoint/2010/main" val="2626555470"/>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C0FB85-57F1-40FE-8B1F-803D7BF12762}"/>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809EAD2-940B-4365-BC5A-E2B20D4365B5}"/>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9" name="Pladsholder til billede 1"/>
          <p:cNvSpPr>
            <a:spLocks noGrp="1"/>
          </p:cNvSpPr>
          <p:nvPr>
            <p:ph type="pic" sz="quarter" idx="20" hasCustomPrompt="1"/>
          </p:nvPr>
        </p:nvSpPr>
        <p:spPr>
          <a:xfrm>
            <a:off x="4768836" y="1"/>
            <a:ext cx="4377046" cy="6171169"/>
          </a:xfrm>
          <a:noFill/>
          <a:ln>
            <a:noFill/>
          </a:ln>
        </p:spPr>
        <p:txBody>
          <a:bodyPr tIns="627206" anchor="ctr" anchorCtr="0"/>
          <a:lstStyle>
            <a:lvl1pPr marL="0" marR="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lang="da-DK" sz="953"/>
            </a:lvl1pPr>
          </a:lstStyle>
          <a:p>
            <a:pPr marL="0" marR="0" lvl="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6"/>
            <a:ext cx="1569763" cy="57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9" b="1" noProof="1">
                <a:solidFill>
                  <a:srgbClr val="677578">
                    <a:lumMod val="75000"/>
                  </a:srgbClr>
                </a:solidFill>
                <a:latin typeface="Arial Narrow"/>
                <a:cs typeface="Arial" charset="0"/>
              </a:rPr>
              <a:t>1. </a:t>
            </a:r>
            <a:r>
              <a:rPr lang="en-GB" altLang="da-DK" sz="749"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9" b="1" noProof="1">
                <a:solidFill>
                  <a:srgbClr val="677578">
                    <a:lumMod val="75000"/>
                  </a:srgbClr>
                </a:solidFill>
                <a:latin typeface="Arial Narrow"/>
                <a:cs typeface="Arial" charset="0"/>
              </a:rPr>
              <a:t>2. </a:t>
            </a:r>
            <a:r>
              <a:rPr lang="en-GB" altLang="da-DK" sz="749" noProof="1">
                <a:solidFill>
                  <a:srgbClr val="677578">
                    <a:lumMod val="75000"/>
                  </a:srgbClr>
                </a:solidFill>
                <a:latin typeface="Arial Narrow"/>
                <a:cs typeface="Arial" charset="0"/>
              </a:rPr>
              <a:t>Choose between the colours blue R0 G141 B177 and</a:t>
            </a: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1"/>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grpSp>
        <p:nvGrpSpPr>
          <p:cNvPr id="2" name="Group 1"/>
          <p:cNvGrpSpPr/>
          <p:nvPr userDrawn="1"/>
        </p:nvGrpSpPr>
        <p:grpSpPr>
          <a:xfrm>
            <a:off x="-1345101" y="3909971"/>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25" name="Group 24"/>
          <p:cNvGrpSpPr/>
          <p:nvPr userDrawn="1"/>
        </p:nvGrpSpPr>
        <p:grpSpPr>
          <a:xfrm>
            <a:off x="9253625" y="2383574"/>
            <a:ext cx="1538028" cy="1037651"/>
            <a:chOff x="10821600" y="2628000"/>
            <a:chExt cx="1798638" cy="1144058"/>
          </a:xfrm>
        </p:grpSpPr>
        <p:sp>
          <p:nvSpPr>
            <p:cNvPr id="26" name="TextBox 17"/>
            <p:cNvSpPr txBox="1">
              <a:spLocks noChangeArrowheads="1"/>
            </p:cNvSpPr>
            <p:nvPr userDrawn="1"/>
          </p:nvSpPr>
          <p:spPr bwMode="auto">
            <a:xfrm>
              <a:off x="10821600" y="2628000"/>
              <a:ext cx="1798638" cy="11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340" rtl="0" eaLnBrk="1" hangingPunct="1">
                <a:spcBef>
                  <a:spcPct val="0"/>
                </a:spcBef>
                <a:buFontTx/>
                <a:buNone/>
                <a:defRPr/>
              </a:pPr>
              <a:r>
                <a:rPr lang="en-GB" sz="749" b="1" noProof="1">
                  <a:solidFill>
                    <a:srgbClr val="677578">
                      <a:lumMod val="75000"/>
                    </a:srgbClr>
                  </a:solidFill>
                  <a:latin typeface="Arial Narrow"/>
                  <a:cs typeface="Arial" charset="0"/>
                </a:rPr>
                <a:t>Resize, zoom or pan picture</a:t>
              </a:r>
            </a:p>
            <a:p>
              <a:pPr defTabSz="677318" rtl="0">
                <a:spcBef>
                  <a:spcPts val="0"/>
                </a:spcBef>
                <a:buFont typeface="+mj-lt"/>
                <a:buNone/>
                <a:defRPr/>
              </a:pPr>
              <a:r>
                <a:rPr lang="en-GB" sz="749"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9" noProof="1">
                  <a:solidFill>
                    <a:srgbClr val="677578">
                      <a:lumMod val="75000"/>
                    </a:srgbClr>
                  </a:solidFill>
                  <a:latin typeface="Arial Narrow"/>
                  <a:cs typeface="Arial" charset="0"/>
                </a:rPr>
                <a:t>Click on picture to activate </a:t>
              </a:r>
              <a:r>
                <a:rPr lang="en-GB" sz="749" b="1" noProof="1">
                  <a:solidFill>
                    <a:srgbClr val="677578">
                      <a:lumMod val="75000"/>
                    </a:srgbClr>
                  </a:solidFill>
                  <a:latin typeface="Arial Narrow"/>
                  <a:cs typeface="Arial" charset="0"/>
                </a:rPr>
                <a:t>Picture-tool</a:t>
              </a:r>
              <a:r>
                <a:rPr lang="en-GB" sz="749" noProof="1">
                  <a:solidFill>
                    <a:srgbClr val="677578">
                      <a:lumMod val="75000"/>
                    </a:srgbClr>
                  </a:solidFill>
                  <a:latin typeface="Arial Narrow"/>
                  <a:cs typeface="Arial" charset="0"/>
                </a:rPr>
                <a:t> in the ribbon</a:t>
              </a:r>
              <a:endParaRPr lang="en-GB" altLang="da-DK" sz="749" dirty="0">
                <a:solidFill>
                  <a:srgbClr val="677578">
                    <a:lumMod val="75000"/>
                  </a:srgbClr>
                </a:solidFill>
                <a:latin typeface="Arial Narrow"/>
                <a:cs typeface="Arial" charset="0"/>
              </a:endParaRPr>
            </a:p>
            <a:p>
              <a:pPr defTabSz="677318" rtl="0" eaLnBrk="1" hangingPunct="1">
                <a:spcBef>
                  <a:spcPct val="0"/>
                </a:spcBef>
                <a:buFontTx/>
                <a:buNone/>
                <a:defRPr/>
              </a:pPr>
              <a:r>
                <a:rPr lang="en-GB" sz="749" b="1" noProof="1">
                  <a:solidFill>
                    <a:srgbClr val="677578">
                      <a:lumMod val="75000"/>
                    </a:srgbClr>
                  </a:solidFill>
                  <a:latin typeface="Arial Narrow"/>
                  <a:cs typeface="Arial" charset="0"/>
                </a:rPr>
                <a:t>2. </a:t>
              </a:r>
              <a:r>
                <a:rPr lang="en-GB" sz="749" noProof="1">
                  <a:solidFill>
                    <a:srgbClr val="677578">
                      <a:lumMod val="75000"/>
                    </a:srgbClr>
                  </a:solidFill>
                  <a:latin typeface="Arial Narrow"/>
                  <a:cs typeface="Arial" charset="0"/>
                </a:rPr>
                <a:t>Use </a:t>
              </a:r>
              <a:r>
                <a:rPr lang="en-GB" sz="749" b="1" noProof="1">
                  <a:solidFill>
                    <a:srgbClr val="677578">
                      <a:lumMod val="75000"/>
                    </a:srgbClr>
                  </a:solidFill>
                  <a:latin typeface="Arial Narrow"/>
                  <a:cs typeface="Arial" charset="0"/>
                </a:rPr>
                <a:t>Crop-Tool</a:t>
              </a: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noProof="1">
                  <a:solidFill>
                    <a:srgbClr val="677578">
                      <a:lumMod val="75000"/>
                    </a:srgbClr>
                  </a:solidFill>
                  <a:latin typeface="Arial Narrow"/>
                  <a:cs typeface="Arial" charset="0"/>
                </a:rPr>
                <a:t>for panning and resizing</a:t>
              </a: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b="1" noProof="1">
                  <a:solidFill>
                    <a:srgbClr val="677578">
                      <a:lumMod val="75000"/>
                    </a:srgbClr>
                  </a:solidFill>
                  <a:latin typeface="Arial Narrow"/>
                  <a:cs typeface="Arial" charset="0"/>
                </a:rPr>
                <a:t>3. </a:t>
              </a:r>
              <a:r>
                <a:rPr lang="en-GB" sz="749"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2"/>
            <a:ext cx="1908516"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Picture right screen</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Picture slide, half page with text on the left</a:t>
            </a:r>
          </a:p>
        </p:txBody>
      </p:sp>
      <p:sp>
        <p:nvSpPr>
          <p:cNvPr id="22" name="Title 1"/>
          <p:cNvSpPr>
            <a:spLocks noGrp="1"/>
          </p:cNvSpPr>
          <p:nvPr>
            <p:ph type="title" hasCustomPrompt="1"/>
          </p:nvPr>
        </p:nvSpPr>
        <p:spPr>
          <a:xfrm>
            <a:off x="403269" y="421208"/>
            <a:ext cx="3968793" cy="728133"/>
          </a:xfrm>
          <a:prstGeom prst="rect">
            <a:avLst/>
          </a:prstGeom>
        </p:spPr>
        <p:txBody>
          <a:bodyPr vert="horz"/>
          <a:lstStyle>
            <a:lvl1pPr rtl="0">
              <a:defRPr/>
            </a:lvl1pPr>
          </a:lstStyle>
          <a:p>
            <a:r>
              <a:rPr lang="en-GB" dirty="0"/>
              <a:t>Click to add title</a:t>
            </a:r>
          </a:p>
        </p:txBody>
      </p:sp>
      <p:sp>
        <p:nvSpPr>
          <p:cNvPr id="23" name="Subtitle 2"/>
          <p:cNvSpPr>
            <a:spLocks noGrp="1"/>
          </p:cNvSpPr>
          <p:nvPr>
            <p:ph type="subTitle" idx="1" hasCustomPrompt="1"/>
          </p:nvPr>
        </p:nvSpPr>
        <p:spPr>
          <a:xfrm>
            <a:off x="405015" y="874884"/>
            <a:ext cx="3968793"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1" name="Pladsholder til tekst 5"/>
          <p:cNvSpPr>
            <a:spLocks noGrp="1"/>
          </p:cNvSpPr>
          <p:nvPr>
            <p:ph type="body" sz="quarter" idx="16" hasCustomPrompt="1"/>
          </p:nvPr>
        </p:nvSpPr>
        <p:spPr>
          <a:xfrm>
            <a:off x="405015" y="1533440"/>
            <a:ext cx="3968793"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714" indent="-159179"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425437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a:p>
        </p:txBody>
      </p:sp>
      <p:sp>
        <p:nvSpPr>
          <p:cNvPr id="3" name="Pladsholder til dato 2"/>
          <p:cNvSpPr>
            <a:spLocks noGrp="1"/>
          </p:cNvSpPr>
          <p:nvPr>
            <p:ph type="dt" sz="half" idx="10"/>
          </p:nvPr>
        </p:nvSpPr>
        <p:spPr/>
        <p:txBody>
          <a:bodyPr/>
          <a:lstStyle>
            <a:lvl1pPr>
              <a:defRPr/>
            </a:lvl1pPr>
          </a:lstStyle>
          <a:p>
            <a:r>
              <a:rPr lang="da-DK"/>
              <a:t> </a:t>
            </a:r>
            <a:endParaRPr lang="en-US" dirty="0"/>
          </a:p>
        </p:txBody>
      </p:sp>
      <p:sp>
        <p:nvSpPr>
          <p:cNvPr id="4" name="Pladsholder til sidefod 3"/>
          <p:cNvSpPr>
            <a:spLocks noGrp="1"/>
          </p:cNvSpPr>
          <p:nvPr>
            <p:ph type="ftr" sz="quarter" idx="11"/>
          </p:nvPr>
        </p:nvSpPr>
        <p:spPr/>
        <p:txBody>
          <a:bodyPr/>
          <a:lstStyle/>
          <a:p>
            <a:r>
              <a:rPr lang="da-DK"/>
              <a:t>Infomøde på Sejerø 9. maj - 2022</a:t>
            </a:r>
            <a:endParaRPr lang="en-US"/>
          </a:p>
        </p:txBody>
      </p:sp>
      <p:sp>
        <p:nvSpPr>
          <p:cNvPr id="5" name="Pladsholder til diasnummer 4"/>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4183038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left 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B81F2AD-0026-4144-BE5E-127BF705A979}"/>
              </a:ext>
            </a:extLst>
          </p:cNvPr>
          <p:cNvGraphicFramePr>
            <a:graphicFrameLocks noChangeAspect="1"/>
          </p:cNvGraphicFramePr>
          <p:nvPr userDrawn="1">
            <p:custDataLst>
              <p:tags r:id="rId1"/>
            </p:custDataLst>
            <p:extLst>
              <p:ext uri="{D42A27DB-BD31-4B8C-83A1-F6EECF244321}">
                <p14:modId xmlns:p14="http://schemas.microsoft.com/office/powerpoint/2010/main" val="3066538984"/>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6B81F2AD-0026-4144-BE5E-127BF705A979}"/>
                          </a:ext>
                        </a:extLst>
                      </p:cNvPr>
                      <p:cNvPicPr/>
                      <p:nvPr/>
                    </p:nvPicPr>
                    <p:blipFill>
                      <a:blip r:embed="rId5"/>
                      <a:stretch>
                        <a:fillRect/>
                      </a:stretch>
                    </p:blipFill>
                    <p:spPr>
                      <a:xfrm>
                        <a:off x="1358" y="1440"/>
                        <a:ext cx="1358" cy="144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5E88E5-E810-4897-98F8-A70F05A58E56}"/>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9" name="Pladsholder til billede 1"/>
          <p:cNvSpPr>
            <a:spLocks noGrp="1"/>
          </p:cNvSpPr>
          <p:nvPr>
            <p:ph type="pic" sz="quarter" idx="20" hasCustomPrompt="1"/>
          </p:nvPr>
        </p:nvSpPr>
        <p:spPr>
          <a:xfrm>
            <a:off x="-817" y="1"/>
            <a:ext cx="4377046" cy="6171169"/>
          </a:xfrm>
          <a:noFill/>
          <a:ln>
            <a:noFill/>
          </a:ln>
        </p:spPr>
        <p:txBody>
          <a:bodyPr tIns="627206" anchor="ctr" anchorCtr="0"/>
          <a:lstStyle>
            <a:lvl1pPr marL="0" marR="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lang="da-DK" sz="953"/>
            </a:lvl1pPr>
          </a:lstStyle>
          <a:p>
            <a:pPr marL="0" marR="0" lvl="0" indent="0" algn="ctr" defTabSz="677318" rtl="0" eaLnBrk="1" fontAlgn="auto" latinLnBrk="0" hangingPunct="1">
              <a:lnSpc>
                <a:spcPct val="90000"/>
              </a:lnSpc>
              <a:spcBef>
                <a:spcPts val="816"/>
              </a:spcBef>
              <a:spcAft>
                <a:spcPts val="0"/>
              </a:spcAft>
              <a:buClrTx/>
              <a:buSzTx/>
              <a:buFont typeface="Arial" panose="020B0604020202020204" pitchFamily="34" charset="0"/>
              <a:buNone/>
              <a:tabLst/>
              <a:defRPr/>
            </a:pPr>
            <a:r>
              <a:rPr lang="en-GB" dirty="0"/>
              <a:t>Use </a:t>
            </a:r>
            <a:r>
              <a:rPr lang="en-GB" dirty="0" err="1"/>
              <a:t>Templafy</a:t>
            </a:r>
            <a:r>
              <a:rPr lang="en-GB" dirty="0"/>
              <a:t> and </a:t>
            </a:r>
            <a:r>
              <a:rPr lang="en-GB" dirty="0" err="1"/>
              <a:t>Skyfish</a:t>
            </a:r>
            <a:r>
              <a:rPr lang="en-GB" dirty="0"/>
              <a:t> to find relevant pictures</a:t>
            </a:r>
            <a:br>
              <a:rPr lang="en-GB" dirty="0"/>
            </a:br>
            <a:r>
              <a:rPr lang="en-GB" dirty="0"/>
              <a:t>(www.skyfish.com – username: valcon@valcon.dk,</a:t>
            </a:r>
            <a:br>
              <a:rPr lang="en-GB" dirty="0"/>
            </a:br>
            <a:r>
              <a:rPr lang="en-GB" dirty="0"/>
              <a:t>password: skyfish123)  </a:t>
            </a:r>
            <a:endParaRPr lang="en-GB" noProof="0" dirty="0"/>
          </a:p>
          <a:p>
            <a:endParaRPr lang="en-GB" dirty="0"/>
          </a:p>
        </p:txBody>
      </p:sp>
      <p:sp>
        <p:nvSpPr>
          <p:cNvPr id="30" name="Text Placeholder 2"/>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rgbClr val="FFFFFF"/>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9" name="AutoShape 4"/>
          <p:cNvSpPr>
            <a:spLocks/>
          </p:cNvSpPr>
          <p:nvPr userDrawn="1"/>
        </p:nvSpPr>
        <p:spPr bwMode="gray">
          <a:xfrm>
            <a:off x="-1800964" y="3001766"/>
            <a:ext cx="1569763" cy="57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Highlighted text </a:t>
            </a:r>
          </a:p>
          <a:p>
            <a:pPr algn="r" rtl="0" eaLnBrk="1" hangingPunct="1">
              <a:spcBef>
                <a:spcPct val="0"/>
              </a:spcBef>
              <a:buFontTx/>
              <a:buNone/>
            </a:pPr>
            <a:r>
              <a:rPr lang="en-GB" altLang="da-DK" sz="749" b="1" noProof="1">
                <a:solidFill>
                  <a:srgbClr val="677578">
                    <a:lumMod val="75000"/>
                  </a:srgbClr>
                </a:solidFill>
                <a:latin typeface="Arial Narrow"/>
                <a:cs typeface="Arial" charset="0"/>
              </a:rPr>
              <a:t>1. </a:t>
            </a:r>
            <a:r>
              <a:rPr lang="en-GB" altLang="da-DK" sz="749" noProof="1">
                <a:solidFill>
                  <a:srgbClr val="677578">
                    <a:lumMod val="75000"/>
                  </a:srgbClr>
                </a:solidFill>
                <a:latin typeface="Arial Narrow"/>
                <a:cs typeface="Arial" charset="0"/>
              </a:rPr>
              <a:t>Select the text to highlight</a:t>
            </a:r>
          </a:p>
          <a:p>
            <a:pPr algn="r" rtl="0" eaLnBrk="1" hangingPunct="1">
              <a:spcBef>
                <a:spcPct val="0"/>
              </a:spcBef>
              <a:buFontTx/>
              <a:buNone/>
            </a:pPr>
            <a:r>
              <a:rPr lang="en-GB" altLang="da-DK" sz="749" b="1" noProof="1">
                <a:solidFill>
                  <a:srgbClr val="677578">
                    <a:lumMod val="75000"/>
                  </a:srgbClr>
                </a:solidFill>
                <a:latin typeface="Arial Narrow"/>
                <a:cs typeface="Arial" charset="0"/>
              </a:rPr>
              <a:t>2. </a:t>
            </a:r>
            <a:r>
              <a:rPr lang="en-GB" altLang="da-DK" sz="749" noProof="1">
                <a:solidFill>
                  <a:srgbClr val="677578">
                    <a:lumMod val="75000"/>
                  </a:srgbClr>
                </a:solidFill>
                <a:latin typeface="Arial Narrow"/>
                <a:cs typeface="Arial" charset="0"/>
              </a:rPr>
              <a:t>Choose between the colours blue R0 G141 B177 and</a:t>
            </a:r>
            <a:br>
              <a:rPr lang="en-GB" altLang="da-DK" sz="749" noProof="1">
                <a:solidFill>
                  <a:srgbClr val="677578">
                    <a:lumMod val="75000"/>
                  </a:srgbClr>
                </a:solidFill>
                <a:latin typeface="Arial Narrow"/>
                <a:cs typeface="Arial" charset="0"/>
              </a:rPr>
            </a:br>
            <a:r>
              <a:rPr lang="en-GB" altLang="da-DK" sz="749" noProof="1">
                <a:solidFill>
                  <a:srgbClr val="677578">
                    <a:lumMod val="75000"/>
                  </a:srgbClr>
                </a:solidFill>
                <a:latin typeface="Arial Narrow"/>
                <a:cs typeface="Arial" charset="0"/>
              </a:rPr>
              <a:t>orange R246 G158 B0</a:t>
            </a:r>
          </a:p>
        </p:txBody>
      </p:sp>
      <p:sp>
        <p:nvSpPr>
          <p:cNvPr id="11" name="Rektangel 10"/>
          <p:cNvSpPr/>
          <p:nvPr userDrawn="1"/>
        </p:nvSpPr>
        <p:spPr>
          <a:xfrm>
            <a:off x="-183600" y="3655241"/>
            <a:ext cx="72000" cy="108000"/>
          </a:xfrm>
          <a:prstGeom prst="rect">
            <a:avLst/>
          </a:prstGeom>
          <a:solidFill>
            <a:srgbClr val="F69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sp>
        <p:nvSpPr>
          <p:cNvPr id="12" name="Rektangel 11"/>
          <p:cNvSpPr/>
          <p:nvPr userDrawn="1"/>
        </p:nvSpPr>
        <p:spPr>
          <a:xfrm>
            <a:off x="-183600" y="3502930"/>
            <a:ext cx="72000" cy="108000"/>
          </a:xfrm>
          <a:prstGeom prst="rect">
            <a:avLst/>
          </a:prstGeom>
          <a:solidFill>
            <a:srgbClr val="008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731" tIns="33866" rIns="67731" bIns="33866" numCol="1" spcCol="0" rtlCol="0" fromWordArt="0" anchor="ctr" anchorCtr="0" forceAA="0" compatLnSpc="1">
            <a:prstTxWarp prst="textNoShape">
              <a:avLst/>
            </a:prstTxWarp>
            <a:noAutofit/>
          </a:bodyPr>
          <a:lstStyle/>
          <a:p>
            <a:pPr algn="ctr" defTabSz="677318" rtl="0"/>
            <a:endParaRPr lang="en-GB" sz="1157" dirty="0">
              <a:solidFill>
                <a:srgbClr val="1E2F39"/>
              </a:solidFill>
            </a:endParaRPr>
          </a:p>
        </p:txBody>
      </p:sp>
      <p:grpSp>
        <p:nvGrpSpPr>
          <p:cNvPr id="2" name="Group 1"/>
          <p:cNvGrpSpPr/>
          <p:nvPr userDrawn="1"/>
        </p:nvGrpSpPr>
        <p:grpSpPr>
          <a:xfrm>
            <a:off x="-1345101" y="3909971"/>
            <a:ext cx="1137410" cy="452639"/>
            <a:chOff x="-1573021" y="4310923"/>
            <a:chExt cx="1330137" cy="499056"/>
          </a:xfrm>
        </p:grpSpPr>
        <p:pic>
          <p:nvPicPr>
            <p:cNvPr id="2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73021" y="4310923"/>
              <a:ext cx="1330137" cy="49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43"/>
            <p:cNvSpPr/>
            <p:nvPr userDrawn="1"/>
          </p:nvSpPr>
          <p:spPr>
            <a:xfrm>
              <a:off x="-491976" y="4534961"/>
              <a:ext cx="231421"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34" name="Group 33"/>
          <p:cNvGrpSpPr/>
          <p:nvPr userDrawn="1"/>
        </p:nvGrpSpPr>
        <p:grpSpPr>
          <a:xfrm>
            <a:off x="-1345898" y="4446326"/>
            <a:ext cx="1139003" cy="1427769"/>
            <a:chOff x="9398887" y="4174872"/>
            <a:chExt cx="1332000" cy="1574181"/>
          </a:xfrm>
        </p:grpSpPr>
        <p:pic>
          <p:nvPicPr>
            <p:cNvPr id="3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398887" y="4174872"/>
              <a:ext cx="1332000" cy="15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le 43"/>
            <p:cNvSpPr/>
            <p:nvPr userDrawn="1"/>
          </p:nvSpPr>
          <p:spPr>
            <a:xfrm>
              <a:off x="9925440"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sp>
          <p:nvSpPr>
            <p:cNvPr id="37" name="Rounded Rectangle 43"/>
            <p:cNvSpPr/>
            <p:nvPr userDrawn="1"/>
          </p:nvSpPr>
          <p:spPr>
            <a:xfrm>
              <a:off x="9664589" y="4484973"/>
              <a:ext cx="150049" cy="144016"/>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77318" rtl="0">
                <a:defRPr/>
              </a:pPr>
              <a:endParaRPr lang="en-GB" sz="1633" dirty="0">
                <a:solidFill>
                  <a:srgbClr val="1E2F39"/>
                </a:solidFill>
              </a:endParaRPr>
            </a:p>
          </p:txBody>
        </p:sp>
      </p:grpSp>
      <p:grpSp>
        <p:nvGrpSpPr>
          <p:cNvPr id="25" name="Group 24"/>
          <p:cNvGrpSpPr/>
          <p:nvPr userDrawn="1"/>
        </p:nvGrpSpPr>
        <p:grpSpPr>
          <a:xfrm>
            <a:off x="9253625" y="2383574"/>
            <a:ext cx="1538028" cy="1037651"/>
            <a:chOff x="10821600" y="2628000"/>
            <a:chExt cx="1798638" cy="1144058"/>
          </a:xfrm>
        </p:grpSpPr>
        <p:sp>
          <p:nvSpPr>
            <p:cNvPr id="26" name="TextBox 17"/>
            <p:cNvSpPr txBox="1">
              <a:spLocks noChangeArrowheads="1"/>
            </p:cNvSpPr>
            <p:nvPr userDrawn="1"/>
          </p:nvSpPr>
          <p:spPr bwMode="auto">
            <a:xfrm>
              <a:off x="10821600" y="2628000"/>
              <a:ext cx="1798638" cy="11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829340" rtl="0" eaLnBrk="1" hangingPunct="1">
                <a:spcBef>
                  <a:spcPct val="0"/>
                </a:spcBef>
                <a:buFontTx/>
                <a:buNone/>
                <a:defRPr/>
              </a:pPr>
              <a:r>
                <a:rPr lang="en-GB" sz="749" b="1" noProof="1">
                  <a:solidFill>
                    <a:srgbClr val="677578">
                      <a:lumMod val="75000"/>
                    </a:srgbClr>
                  </a:solidFill>
                  <a:latin typeface="Arial Narrow"/>
                  <a:cs typeface="Arial" charset="0"/>
                </a:rPr>
                <a:t>Resize, zoom or pan picture</a:t>
              </a:r>
            </a:p>
            <a:p>
              <a:pPr defTabSz="677318" rtl="0">
                <a:spcBef>
                  <a:spcPts val="0"/>
                </a:spcBef>
                <a:buFont typeface="+mj-lt"/>
                <a:buNone/>
                <a:defRPr/>
              </a:pPr>
              <a:r>
                <a:rPr lang="en-GB" sz="749" b="1" noProof="1">
                  <a:solidFill>
                    <a:srgbClr val="677578">
                      <a:lumMod val="75000"/>
                    </a:srgbClr>
                  </a:solidFill>
                  <a:latin typeface="Arial Narrow"/>
                  <a:cs typeface="Arial" charset="0"/>
                </a:rPr>
                <a:t>1.</a:t>
              </a:r>
              <a:r>
                <a:rPr lang="en-GB" sz="680" noProof="1">
                  <a:solidFill>
                    <a:srgbClr val="677578">
                      <a:lumMod val="75000"/>
                      <a:lumOff val="25000"/>
                    </a:srgbClr>
                  </a:solidFill>
                  <a:cs typeface="Arial" pitchFamily="34" charset="0"/>
                </a:rPr>
                <a:t> </a:t>
              </a:r>
              <a:r>
                <a:rPr lang="en-GB" sz="749" noProof="1">
                  <a:solidFill>
                    <a:srgbClr val="677578">
                      <a:lumMod val="75000"/>
                    </a:srgbClr>
                  </a:solidFill>
                  <a:latin typeface="Arial Narrow"/>
                  <a:cs typeface="Arial" charset="0"/>
                </a:rPr>
                <a:t>Click on picture to activate </a:t>
              </a:r>
              <a:r>
                <a:rPr lang="en-GB" sz="749" b="1" noProof="1">
                  <a:solidFill>
                    <a:srgbClr val="677578">
                      <a:lumMod val="75000"/>
                    </a:srgbClr>
                  </a:solidFill>
                  <a:latin typeface="Arial Narrow"/>
                  <a:cs typeface="Arial" charset="0"/>
                </a:rPr>
                <a:t>Picture-tool</a:t>
              </a:r>
              <a:r>
                <a:rPr lang="en-GB" sz="749" noProof="1">
                  <a:solidFill>
                    <a:srgbClr val="677578">
                      <a:lumMod val="75000"/>
                    </a:srgbClr>
                  </a:solidFill>
                  <a:latin typeface="Arial Narrow"/>
                  <a:cs typeface="Arial" charset="0"/>
                </a:rPr>
                <a:t> in the ribbon</a:t>
              </a:r>
              <a:endParaRPr lang="en-GB" altLang="da-DK" sz="749" dirty="0">
                <a:solidFill>
                  <a:srgbClr val="677578">
                    <a:lumMod val="75000"/>
                  </a:srgbClr>
                </a:solidFill>
                <a:latin typeface="Arial Narrow"/>
                <a:cs typeface="Arial" charset="0"/>
              </a:endParaRPr>
            </a:p>
            <a:p>
              <a:pPr defTabSz="677318" rtl="0" eaLnBrk="1" hangingPunct="1">
                <a:spcBef>
                  <a:spcPct val="0"/>
                </a:spcBef>
                <a:buFontTx/>
                <a:buNone/>
                <a:defRPr/>
              </a:pPr>
              <a:r>
                <a:rPr lang="en-GB" sz="749" b="1" noProof="1">
                  <a:solidFill>
                    <a:srgbClr val="677578">
                      <a:lumMod val="75000"/>
                    </a:srgbClr>
                  </a:solidFill>
                  <a:latin typeface="Arial Narrow"/>
                  <a:cs typeface="Arial" charset="0"/>
                </a:rPr>
                <a:t>2. </a:t>
              </a:r>
              <a:r>
                <a:rPr lang="en-GB" sz="749" noProof="1">
                  <a:solidFill>
                    <a:srgbClr val="677578">
                      <a:lumMod val="75000"/>
                    </a:srgbClr>
                  </a:solidFill>
                  <a:latin typeface="Arial Narrow"/>
                  <a:cs typeface="Arial" charset="0"/>
                </a:rPr>
                <a:t>Use </a:t>
              </a:r>
              <a:r>
                <a:rPr lang="en-GB" sz="749" b="1" noProof="1">
                  <a:solidFill>
                    <a:srgbClr val="677578">
                      <a:lumMod val="75000"/>
                    </a:srgbClr>
                  </a:solidFill>
                  <a:latin typeface="Arial Narrow"/>
                  <a:cs typeface="Arial" charset="0"/>
                </a:rPr>
                <a:t>Crop-Tool</a:t>
              </a: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noProof="1">
                  <a:solidFill>
                    <a:srgbClr val="677578">
                      <a:lumMod val="75000"/>
                    </a:srgbClr>
                  </a:solidFill>
                  <a:latin typeface="Arial Narrow"/>
                  <a:cs typeface="Arial" charset="0"/>
                </a:rPr>
                <a:t>for panning and resizing</a:t>
              </a: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677318" rtl="0" eaLnBrk="1" hangingPunct="1">
                <a:spcBef>
                  <a:spcPct val="0"/>
                </a:spcBef>
                <a:buFontTx/>
                <a:buNone/>
                <a:defRPr/>
              </a:pPr>
              <a:endParaRPr lang="en-GB" sz="749" noProof="1">
                <a:solidFill>
                  <a:srgbClr val="677578">
                    <a:lumMod val="75000"/>
                  </a:srgbClr>
                </a:solidFill>
                <a:latin typeface="Arial Narrow"/>
                <a:cs typeface="Arial" charset="0"/>
              </a:endParaRPr>
            </a:p>
            <a:p>
              <a:pPr defTabSz="829340" rtl="0" eaLnBrk="1" hangingPunct="1">
                <a:spcBef>
                  <a:spcPct val="0"/>
                </a:spcBef>
                <a:buFontTx/>
                <a:buNone/>
                <a:defRPr/>
              </a:pPr>
              <a:r>
                <a:rPr lang="en-GB" sz="749" b="1" noProof="1">
                  <a:solidFill>
                    <a:srgbClr val="677578">
                      <a:lumMod val="75000"/>
                    </a:srgbClr>
                  </a:solidFill>
                  <a:latin typeface="Arial Narrow"/>
                  <a:cs typeface="Arial" charset="0"/>
                </a:rPr>
                <a:t>3. </a:t>
              </a:r>
              <a:r>
                <a:rPr lang="en-GB" sz="749" noProof="1">
                  <a:solidFill>
                    <a:srgbClr val="677578">
                      <a:lumMod val="75000"/>
                    </a:srgbClr>
                  </a:solidFill>
                  <a:latin typeface="Arial Narrow"/>
                  <a:cs typeface="Arial" charset="0"/>
                </a:rPr>
                <a:t>Press Shift-key when resizing picture by the corners</a:t>
              </a:r>
            </a:p>
          </p:txBody>
        </p:sp>
        <p:pic>
          <p:nvPicPr>
            <p:cNvPr id="27"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821600" y="3475195"/>
              <a:ext cx="312737" cy="29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AutoShape 4"/>
          <p:cNvSpPr>
            <a:spLocks/>
          </p:cNvSpPr>
          <p:nvPr userDrawn="1"/>
        </p:nvSpPr>
        <p:spPr bwMode="gray">
          <a:xfrm>
            <a:off x="-2051999" y="2"/>
            <a:ext cx="1908516"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Picture left screen</a:t>
            </a:r>
          </a:p>
          <a:p>
            <a:pPr algn="r" rtl="0" eaLnBrk="1" hangingPunct="1">
              <a:spcBef>
                <a:spcPct val="0"/>
              </a:spcBef>
              <a:buFontTx/>
              <a:buNone/>
              <a:defRPr/>
            </a:pPr>
            <a:r>
              <a:rPr lang="en-GB" altLang="da-DK" sz="749" noProof="1">
                <a:solidFill>
                  <a:srgbClr val="677578">
                    <a:lumMod val="75000"/>
                  </a:srgbClr>
                </a:solidFill>
                <a:latin typeface="Arial Narrow"/>
                <a:cs typeface="Arial" charset="0"/>
              </a:rPr>
              <a:t>Picture slide, half page with text on the right</a:t>
            </a:r>
          </a:p>
        </p:txBody>
      </p:sp>
      <p:sp>
        <p:nvSpPr>
          <p:cNvPr id="22" name="Title 1"/>
          <p:cNvSpPr>
            <a:spLocks noGrp="1"/>
          </p:cNvSpPr>
          <p:nvPr>
            <p:ph type="title" hasCustomPrompt="1"/>
          </p:nvPr>
        </p:nvSpPr>
        <p:spPr>
          <a:xfrm>
            <a:off x="4776981" y="421208"/>
            <a:ext cx="3968793" cy="728133"/>
          </a:xfrm>
          <a:prstGeom prst="rect">
            <a:avLst/>
          </a:prstGeom>
        </p:spPr>
        <p:txBody>
          <a:bodyPr vert="horz"/>
          <a:lstStyle>
            <a:lvl1pPr rtl="0">
              <a:defRPr/>
            </a:lvl1pPr>
          </a:lstStyle>
          <a:p>
            <a:r>
              <a:rPr lang="en-GB" dirty="0"/>
              <a:t>Click to add title</a:t>
            </a:r>
          </a:p>
        </p:txBody>
      </p:sp>
      <p:sp>
        <p:nvSpPr>
          <p:cNvPr id="23" name="Subtitle 2"/>
          <p:cNvSpPr>
            <a:spLocks noGrp="1"/>
          </p:cNvSpPr>
          <p:nvPr>
            <p:ph type="subTitle" idx="1" hasCustomPrompt="1"/>
          </p:nvPr>
        </p:nvSpPr>
        <p:spPr>
          <a:xfrm>
            <a:off x="4776981" y="874884"/>
            <a:ext cx="3968793"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dirty="0"/>
              <a:t>Click to add subtitle</a:t>
            </a:r>
          </a:p>
        </p:txBody>
      </p:sp>
      <p:sp>
        <p:nvSpPr>
          <p:cNvPr id="31" name="Pladsholder til tekst 5"/>
          <p:cNvSpPr>
            <a:spLocks noGrp="1"/>
          </p:cNvSpPr>
          <p:nvPr>
            <p:ph type="body" sz="quarter" idx="16" hasCustomPrompt="1"/>
          </p:nvPr>
        </p:nvSpPr>
        <p:spPr>
          <a:xfrm>
            <a:off x="4776076" y="1533440"/>
            <a:ext cx="3969698" cy="4216836"/>
          </a:xfrm>
        </p:spPr>
        <p:txBody>
          <a:bodyPr/>
          <a:lstStyle>
            <a:lvl1pPr rtl="0">
              <a:lnSpc>
                <a:spcPct val="100000"/>
              </a:lnSpc>
              <a:spcBef>
                <a:spcPts val="408"/>
              </a:spcBef>
              <a:spcAft>
                <a:spcPts val="0"/>
              </a:spcAft>
              <a:buClrTx/>
              <a:defRPr/>
            </a:lvl1pPr>
            <a:lvl2pPr rtl="0">
              <a:lnSpc>
                <a:spcPct val="100000"/>
              </a:lnSpc>
              <a:spcBef>
                <a:spcPts val="408"/>
              </a:spcBef>
              <a:spcAft>
                <a:spcPts val="0"/>
              </a:spcAft>
              <a:buClrTx/>
              <a:defRPr/>
            </a:lvl2pPr>
            <a:lvl3pPr rtl="0">
              <a:lnSpc>
                <a:spcPct val="100000"/>
              </a:lnSpc>
              <a:spcBef>
                <a:spcPts val="408"/>
              </a:spcBef>
              <a:spcAft>
                <a:spcPts val="0"/>
              </a:spcAft>
              <a:buClrTx/>
              <a:defRPr/>
            </a:lvl3pPr>
            <a:lvl4pPr marL="636714" indent="-159179" rtl="0">
              <a:lnSpc>
                <a:spcPct val="100000"/>
              </a:lnSpc>
              <a:spcBef>
                <a:spcPts val="408"/>
              </a:spcBef>
              <a:spcAft>
                <a:spcPts val="0"/>
              </a:spcAft>
              <a:buClrTx/>
              <a:defRPr/>
            </a:lvl4pPr>
            <a:lvl5pPr rtl="0">
              <a:lnSpc>
                <a:spcPct val="100000"/>
              </a:lnSpc>
              <a:spcBef>
                <a:spcPts val="408"/>
              </a:spcBef>
              <a:spcAft>
                <a:spcPts val="0"/>
              </a:spcAft>
              <a:buClrTx/>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dirty="0"/>
              <a:t>Fifth level</a:t>
            </a:r>
          </a:p>
        </p:txBody>
      </p:sp>
    </p:spTree>
    <p:extLst>
      <p:ext uri="{BB962C8B-B14F-4D97-AF65-F5344CB8AC3E}">
        <p14:creationId xmlns:p14="http://schemas.microsoft.com/office/powerpoint/2010/main" val="1740111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ing ">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031006"/>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359" y="1442"/>
                        <a:ext cx="1357" cy="1439"/>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43EEF2E-1E64-4706-903C-5398AB59FA9C}"/>
              </a:ext>
            </a:extLst>
          </p:cNvPr>
          <p:cNvSpPr/>
          <p:nvPr userDrawn="1">
            <p:custDataLst>
              <p:tags r:id="rId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17" name="Title 1"/>
          <p:cNvSpPr>
            <a:spLocks noGrp="1"/>
          </p:cNvSpPr>
          <p:nvPr>
            <p:ph type="title" hasCustomPrompt="1"/>
          </p:nvPr>
        </p:nvSpPr>
        <p:spPr>
          <a:xfrm>
            <a:off x="403543" y="421208"/>
            <a:ext cx="8347159" cy="728133"/>
          </a:xfrm>
          <a:prstGeom prst="rect">
            <a:avLst/>
          </a:prstGeom>
        </p:spPr>
        <p:txBody>
          <a:bodyPr vert="horz"/>
          <a:lstStyle>
            <a:lvl1pPr rtl="0">
              <a:defRPr/>
            </a:lvl1pPr>
          </a:lstStyle>
          <a:p>
            <a:r>
              <a:rPr lang="en-GB" noProof="0" dirty="0"/>
              <a:t>Click to add title</a:t>
            </a:r>
          </a:p>
        </p:txBody>
      </p:sp>
      <p:sp>
        <p:nvSpPr>
          <p:cNvPr id="9" name="Subtitle 2"/>
          <p:cNvSpPr>
            <a:spLocks noGrp="1"/>
          </p:cNvSpPr>
          <p:nvPr>
            <p:ph type="subTitle" idx="1" hasCustomPrompt="1"/>
          </p:nvPr>
        </p:nvSpPr>
        <p:spPr>
          <a:xfrm>
            <a:off x="403543" y="874884"/>
            <a:ext cx="8347159" cy="306926"/>
          </a:xfrm>
        </p:spPr>
        <p:txBody>
          <a:bodyPr/>
          <a:lstStyle>
            <a:lvl1pPr marL="0" indent="0" algn="l" rtl="0">
              <a:buNone/>
              <a:defRPr sz="1633" cap="all" baseline="0">
                <a:solidFill>
                  <a:schemeClr val="tx1"/>
                </a:solidFill>
              </a:defRPr>
            </a:lvl1pPr>
            <a:lvl2pPr marL="311010" indent="0" algn="ctr">
              <a:buNone/>
              <a:defRPr>
                <a:solidFill>
                  <a:schemeClr val="tx1">
                    <a:tint val="75000"/>
                  </a:schemeClr>
                </a:solidFill>
              </a:defRPr>
            </a:lvl2pPr>
            <a:lvl3pPr marL="622021" indent="0" algn="ctr">
              <a:buNone/>
              <a:defRPr>
                <a:solidFill>
                  <a:schemeClr val="tx1">
                    <a:tint val="75000"/>
                  </a:schemeClr>
                </a:solidFill>
              </a:defRPr>
            </a:lvl3pPr>
            <a:lvl4pPr marL="933031" indent="0" algn="ctr">
              <a:buNone/>
              <a:defRPr>
                <a:solidFill>
                  <a:schemeClr val="tx1">
                    <a:tint val="75000"/>
                  </a:schemeClr>
                </a:solidFill>
              </a:defRPr>
            </a:lvl4pPr>
            <a:lvl5pPr marL="1244042" indent="0" algn="ctr">
              <a:buNone/>
              <a:defRPr>
                <a:solidFill>
                  <a:schemeClr val="tx1">
                    <a:tint val="75000"/>
                  </a:schemeClr>
                </a:solidFill>
              </a:defRPr>
            </a:lvl5pPr>
            <a:lvl6pPr marL="1555052" indent="0" algn="ctr">
              <a:buNone/>
              <a:defRPr>
                <a:solidFill>
                  <a:schemeClr val="tx1">
                    <a:tint val="75000"/>
                  </a:schemeClr>
                </a:solidFill>
              </a:defRPr>
            </a:lvl6pPr>
            <a:lvl7pPr marL="1866062" indent="0" algn="ctr">
              <a:buNone/>
              <a:defRPr>
                <a:solidFill>
                  <a:schemeClr val="tx1">
                    <a:tint val="75000"/>
                  </a:schemeClr>
                </a:solidFill>
              </a:defRPr>
            </a:lvl7pPr>
            <a:lvl8pPr marL="2177072" indent="0" algn="ctr">
              <a:buNone/>
              <a:defRPr>
                <a:solidFill>
                  <a:schemeClr val="tx1">
                    <a:tint val="75000"/>
                  </a:schemeClr>
                </a:solidFill>
              </a:defRPr>
            </a:lvl8pPr>
            <a:lvl9pPr marL="2488082" indent="0" algn="ctr">
              <a:buNone/>
              <a:defRPr>
                <a:solidFill>
                  <a:schemeClr val="tx1">
                    <a:tint val="75000"/>
                  </a:schemeClr>
                </a:solidFill>
              </a:defRPr>
            </a:lvl9pPr>
          </a:lstStyle>
          <a:p>
            <a:r>
              <a:rPr lang="en-GB" noProof="0" dirty="0"/>
              <a:t>Click to add subtitle</a:t>
            </a:r>
          </a:p>
        </p:txBody>
      </p:sp>
      <p:sp>
        <p:nvSpPr>
          <p:cNvPr id="11" name="Text Placeholder 3"/>
          <p:cNvSpPr>
            <a:spLocks noGrp="1"/>
          </p:cNvSpPr>
          <p:nvPr>
            <p:ph type="body" sz="quarter" idx="15" hasCustomPrompt="1"/>
          </p:nvPr>
        </p:nvSpPr>
        <p:spPr>
          <a:xfrm>
            <a:off x="788698" y="6458504"/>
            <a:ext cx="3586468" cy="401616"/>
          </a:xfrm>
        </p:spPr>
        <p:txBody>
          <a:bodyPr tIns="36000" anchor="t" anchorCtr="0"/>
          <a:lstStyle>
            <a:lvl1pPr marL="0" indent="0" rtl="0">
              <a:lnSpc>
                <a:spcPct val="83000"/>
              </a:lnSpc>
              <a:spcBef>
                <a:spcPts val="0"/>
              </a:spcBef>
              <a:buNone/>
              <a:defRPr lang="en-US" sz="612" b="1" kern="1200" spc="-15" baseline="0" dirty="0" smtClean="0">
                <a:solidFill>
                  <a:schemeClr val="tx1"/>
                </a:solidFill>
                <a:latin typeface="+mn-lt"/>
                <a:ea typeface="+mn-ea"/>
                <a:cs typeface="+mn-cs"/>
              </a:defRPr>
            </a:lvl1pPr>
          </a:lstStyle>
          <a:p>
            <a:pPr lvl="0"/>
            <a:r>
              <a:rPr lang="en-GB" noProof="0"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10" name="AutoShape 4"/>
          <p:cNvSpPr>
            <a:spLocks/>
          </p:cNvSpPr>
          <p:nvPr userDrawn="1"/>
        </p:nvSpPr>
        <p:spPr bwMode="gray">
          <a:xfrm>
            <a:off x="-2051999" y="0"/>
            <a:ext cx="1908516"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Heading </a:t>
            </a:r>
            <a:endParaRPr lang="en-GB" altLang="da-DK" sz="749" noProof="1">
              <a:solidFill>
                <a:srgbClr val="677578">
                  <a:lumMod val="75000"/>
                </a:srgbClr>
              </a:solidFill>
              <a:latin typeface="Arial Narrow"/>
              <a:cs typeface="Arial" charset="0"/>
            </a:endParaRPr>
          </a:p>
        </p:txBody>
      </p:sp>
      <p:sp>
        <p:nvSpPr>
          <p:cNvPr id="13" name="AutoShape 4"/>
          <p:cNvSpPr>
            <a:spLocks/>
          </p:cNvSpPr>
          <p:nvPr userDrawn="1"/>
        </p:nvSpPr>
        <p:spPr bwMode="gray">
          <a:xfrm>
            <a:off x="9252520" y="496341"/>
            <a:ext cx="1440161" cy="345864"/>
          </a:xfrm>
          <a:prstGeom prst="rect">
            <a:avLst/>
          </a:prstGeom>
          <a:noFill/>
          <a:ln w="12700" algn="ctr">
            <a:noFill/>
            <a:miter lim="800000"/>
            <a:headEnd/>
            <a:tailEnd/>
          </a:ln>
          <a:effectLst/>
        </p:spPr>
        <p:txBody>
          <a:bodyPr wrap="square" lIns="0" tIns="0" rIns="0" bIns="0">
            <a:spAutoFit/>
          </a:bodyPr>
          <a:lstStyle/>
          <a:p>
            <a:pPr defTabSz="677318" rtl="0">
              <a:defRPr/>
            </a:pPr>
            <a:r>
              <a:rPr lang="en-GB" sz="749" b="1" dirty="0">
                <a:solidFill>
                  <a:srgbClr val="677578">
                    <a:lumMod val="75000"/>
                  </a:srgbClr>
                </a:solidFill>
                <a:cs typeface="Arial" pitchFamily="34" charset="0"/>
              </a:rPr>
              <a:t>Heading</a:t>
            </a:r>
          </a:p>
          <a:p>
            <a:pPr defTabSz="677318" rtl="0">
              <a:buFont typeface="+mj-lt"/>
              <a:buNone/>
              <a:defRPr/>
            </a:pPr>
            <a:r>
              <a:rPr lang="en-GB" sz="749" dirty="0">
                <a:solidFill>
                  <a:srgbClr val="677578">
                    <a:lumMod val="75000"/>
                  </a:srgbClr>
                </a:solidFill>
                <a:cs typeface="Arial" pitchFamily="34" charset="0"/>
              </a:rPr>
              <a:t>If your heading has two lines, delete the text box for the subheading</a:t>
            </a:r>
          </a:p>
        </p:txBody>
      </p:sp>
    </p:spTree>
    <p:extLst>
      <p:ext uri="{BB962C8B-B14F-4D97-AF65-F5344CB8AC3E}">
        <p14:creationId xmlns:p14="http://schemas.microsoft.com/office/powerpoint/2010/main" val="4086512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FBAF14-9B11-4F7E-BEC8-AA37D89D1AD8}"/>
              </a:ext>
            </a:extLst>
          </p:cNvPr>
          <p:cNvGraphicFramePr>
            <a:graphicFrameLocks noChangeAspect="1"/>
          </p:cNvGraphicFramePr>
          <p:nvPr userDrawn="1">
            <p:custDataLst>
              <p:tags r:id="rId1"/>
            </p:custDataLst>
            <p:extLst>
              <p:ext uri="{D42A27DB-BD31-4B8C-83A1-F6EECF244321}">
                <p14:modId xmlns:p14="http://schemas.microsoft.com/office/powerpoint/2010/main" val="3986198758"/>
              </p:ext>
            </p:extLst>
          </p:nvPr>
        </p:nvGraphicFramePr>
        <p:xfrm>
          <a:off x="1358" y="1440"/>
          <a:ext cx="1358" cy="1440"/>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2" name="Object 1" hidden="1">
                        <a:extLst>
                          <a:ext uri="{FF2B5EF4-FFF2-40B4-BE49-F238E27FC236}">
                            <a16:creationId xmlns:a16="http://schemas.microsoft.com/office/drawing/2014/main" id="{28FBAF14-9B11-4F7E-BEC8-AA37D89D1AD8}"/>
                          </a:ext>
                        </a:extLst>
                      </p:cNvPr>
                      <p:cNvPicPr/>
                      <p:nvPr/>
                    </p:nvPicPr>
                    <p:blipFill>
                      <a:blip r:embed="rId4"/>
                      <a:stretch>
                        <a:fillRect/>
                      </a:stretch>
                    </p:blipFill>
                    <p:spPr>
                      <a:xfrm>
                        <a:off x="1358" y="1440"/>
                        <a:ext cx="1358" cy="1440"/>
                      </a:xfrm>
                      <a:prstGeom prst="rect">
                        <a:avLst/>
                      </a:prstGeom>
                    </p:spPr>
                  </p:pic>
                </p:oleObj>
              </mc:Fallback>
            </mc:AlternateContent>
          </a:graphicData>
        </a:graphic>
      </p:graphicFrame>
      <p:sp>
        <p:nvSpPr>
          <p:cNvPr id="6" name="Text Placeholder 1"/>
          <p:cNvSpPr>
            <a:spLocks noGrp="1"/>
          </p:cNvSpPr>
          <p:nvPr>
            <p:ph type="body" sz="quarter" idx="27" hasCustomPrompt="1"/>
          </p:nvPr>
        </p:nvSpPr>
        <p:spPr>
          <a:xfrm>
            <a:off x="788066" y="6458504"/>
            <a:ext cx="3586319" cy="401616"/>
          </a:xfrm>
        </p:spPr>
        <p:txBody>
          <a:bodyPr tIns="36000" anchor="t" anchorCtr="0"/>
          <a:lstStyle>
            <a:lvl1pPr marL="0" indent="0" rtl="0">
              <a:lnSpc>
                <a:spcPct val="83000"/>
              </a:lnSpc>
              <a:spcBef>
                <a:spcPts val="0"/>
              </a:spcBef>
              <a:buNone/>
              <a:defRPr lang="da-DK" sz="612" b="1" kern="1200" spc="-15" baseline="0" dirty="0" smtClean="0">
                <a:solidFill>
                  <a:srgbClr val="FFFFFF"/>
                </a:solidFill>
                <a:latin typeface="+mn-lt"/>
                <a:ea typeface="+mn-ea"/>
                <a:cs typeface="+mn-cs"/>
              </a:defRPr>
            </a:lvl1pPr>
          </a:lstStyle>
          <a:p>
            <a:pPr lvl="0"/>
            <a:r>
              <a:rPr lang="en-GB" dirty="0"/>
              <a:t>Insert source</a:t>
            </a:r>
          </a:p>
        </p:txBody>
      </p:sp>
      <p:sp>
        <p:nvSpPr>
          <p:cNvPr id="5" name="Pladsholder til diasnummer 4"/>
          <p:cNvSpPr>
            <a:spLocks noGrp="1"/>
          </p:cNvSpPr>
          <p:nvPr>
            <p:ph type="sldNum" sz="quarter" idx="12"/>
          </p:nvPr>
        </p:nvSpPr>
        <p:spPr/>
        <p:txBody>
          <a:bodyPr/>
          <a:lstStyle>
            <a:lvl1pPr rtl="0">
              <a:defRPr/>
            </a:lvl1pPr>
          </a:lstStyle>
          <a:p>
            <a:fld id="{667EC89C-17A0-4E64-A6D2-B825673CEEDF}" type="slidenum">
              <a:rPr lang="en-GB" smtClean="0">
                <a:solidFill>
                  <a:srgbClr val="FFFFFF"/>
                </a:solidFill>
              </a:rPr>
              <a:pPr/>
              <a:t>‹nr.›</a:t>
            </a:fld>
            <a:endParaRPr lang="en-GB" dirty="0">
              <a:solidFill>
                <a:srgbClr val="FFFFFF"/>
              </a:solidFill>
            </a:endParaRPr>
          </a:p>
        </p:txBody>
      </p:sp>
      <p:sp>
        <p:nvSpPr>
          <p:cNvPr id="7" name="AutoShape 4"/>
          <p:cNvSpPr>
            <a:spLocks/>
          </p:cNvSpPr>
          <p:nvPr userDrawn="1"/>
        </p:nvSpPr>
        <p:spPr bwMode="gray">
          <a:xfrm>
            <a:off x="-2051999" y="2"/>
            <a:ext cx="1908516"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defRPr/>
            </a:pPr>
            <a:r>
              <a:rPr lang="en-GB" altLang="da-DK" sz="749" b="1" noProof="1">
                <a:solidFill>
                  <a:srgbClr val="677578">
                    <a:lumMod val="75000"/>
                  </a:srgbClr>
                </a:solidFill>
                <a:latin typeface="Arial Narrow"/>
                <a:cs typeface="Arial" charset="0"/>
              </a:rPr>
              <a:t>Blank</a:t>
            </a:r>
            <a:endParaRPr lang="en-GB" altLang="da-DK" sz="749" noProof="1">
              <a:solidFill>
                <a:srgbClr val="677578">
                  <a:lumMod val="75000"/>
                </a:srgbClr>
              </a:solidFill>
              <a:latin typeface="Arial Narrow"/>
              <a:cs typeface="Arial" charset="0"/>
            </a:endParaRPr>
          </a:p>
        </p:txBody>
      </p:sp>
    </p:spTree>
    <p:extLst>
      <p:ext uri="{BB962C8B-B14F-4D97-AF65-F5344CB8AC3E}">
        <p14:creationId xmlns:p14="http://schemas.microsoft.com/office/powerpoint/2010/main" val="415248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r>
              <a:rPr lang="da-DK"/>
              <a:t> </a:t>
            </a:r>
            <a:endParaRPr lang="en-US" dirty="0"/>
          </a:p>
        </p:txBody>
      </p:sp>
      <p:sp>
        <p:nvSpPr>
          <p:cNvPr id="3" name="Pladsholder til sidefod 2"/>
          <p:cNvSpPr>
            <a:spLocks noGrp="1"/>
          </p:cNvSpPr>
          <p:nvPr>
            <p:ph type="ftr" sz="quarter" idx="11"/>
          </p:nvPr>
        </p:nvSpPr>
        <p:spPr/>
        <p:txBody>
          <a:bodyPr/>
          <a:lstStyle/>
          <a:p>
            <a:r>
              <a:rPr lang="da-DK"/>
              <a:t>Infomøde på Sejerø 9. maj - 2022</a:t>
            </a:r>
            <a:endParaRPr lang="en-US"/>
          </a:p>
        </p:txBody>
      </p:sp>
      <p:sp>
        <p:nvSpPr>
          <p:cNvPr id="4" name="Pladsholder til diasnummer 3"/>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259582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574031" y="273050"/>
            <a:ext cx="2709937" cy="1162050"/>
          </a:xfrm>
        </p:spPr>
        <p:txBody>
          <a:bodyPr anchor="b"/>
          <a:lstStyle>
            <a:lvl1pPr algn="l">
              <a:defRPr sz="2000" b="1"/>
            </a:lvl1pPr>
          </a:lstStyle>
          <a:p>
            <a:r>
              <a:rPr lang="da-DK"/>
              <a:t>Klik for at redigere titeltypografien i masteren</a:t>
            </a:r>
            <a:endParaRPr lang="en-US" dirty="0"/>
          </a:p>
        </p:txBody>
      </p:sp>
      <p:sp>
        <p:nvSpPr>
          <p:cNvPr id="3" name="Pladsholder til indhold 2"/>
          <p:cNvSpPr>
            <a:spLocks noGrp="1"/>
          </p:cNvSpPr>
          <p:nvPr>
            <p:ph idx="1"/>
          </p:nvPr>
        </p:nvSpPr>
        <p:spPr>
          <a:xfrm>
            <a:off x="4572000" y="260648"/>
            <a:ext cx="4114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tekst 3"/>
          <p:cNvSpPr>
            <a:spLocks noGrp="1"/>
          </p:cNvSpPr>
          <p:nvPr>
            <p:ph type="body" sz="half" idx="2"/>
          </p:nvPr>
        </p:nvSpPr>
        <p:spPr>
          <a:xfrm>
            <a:off x="1574031" y="1435100"/>
            <a:ext cx="270993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r>
              <a:rPr lang="da-DK"/>
              <a:t> </a:t>
            </a:r>
            <a:endParaRPr lang="en-US" dirty="0"/>
          </a:p>
        </p:txBody>
      </p:sp>
      <p:sp>
        <p:nvSpPr>
          <p:cNvPr id="6" name="Pladsholder til sidefod 5"/>
          <p:cNvSpPr>
            <a:spLocks noGrp="1"/>
          </p:cNvSpPr>
          <p:nvPr>
            <p:ph type="ftr" sz="quarter" idx="11"/>
          </p:nvPr>
        </p:nvSpPr>
        <p:spPr/>
        <p:txBody>
          <a:bodyPr/>
          <a:lstStyle/>
          <a:p>
            <a:r>
              <a:rPr lang="da-DK"/>
              <a:t>Infomøde på Sejerø 9. maj - 2022</a:t>
            </a:r>
            <a:endParaRPr lang="en-US"/>
          </a:p>
        </p:txBody>
      </p:sp>
      <p:sp>
        <p:nvSpPr>
          <p:cNvPr id="7" name="Pladsholder til diasnummer 6"/>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318163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titeltypografien i masteren</a:t>
            </a:r>
            <a:endParaRPr lang="en-US"/>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r>
              <a:rPr lang="da-DK"/>
              <a:t> </a:t>
            </a:r>
            <a:endParaRPr lang="en-US" dirty="0"/>
          </a:p>
        </p:txBody>
      </p:sp>
      <p:sp>
        <p:nvSpPr>
          <p:cNvPr id="6" name="Pladsholder til sidefod 5"/>
          <p:cNvSpPr>
            <a:spLocks noGrp="1"/>
          </p:cNvSpPr>
          <p:nvPr>
            <p:ph type="ftr" sz="quarter" idx="11"/>
          </p:nvPr>
        </p:nvSpPr>
        <p:spPr/>
        <p:txBody>
          <a:bodyPr/>
          <a:lstStyle/>
          <a:p>
            <a:r>
              <a:rPr lang="da-DK"/>
              <a:t>Infomøde på Sejerø 9. maj - 2022</a:t>
            </a:r>
            <a:endParaRPr lang="en-US"/>
          </a:p>
        </p:txBody>
      </p:sp>
      <p:sp>
        <p:nvSpPr>
          <p:cNvPr id="7" name="Pladsholder til diasnummer 6"/>
          <p:cNvSpPr>
            <a:spLocks noGrp="1"/>
          </p:cNvSpPr>
          <p:nvPr>
            <p:ph type="sldNum" sz="quarter" idx="12"/>
          </p:nvPr>
        </p:nvSpPr>
        <p:spPr/>
        <p:txBody>
          <a:bodyPr/>
          <a:lstStyle/>
          <a:p>
            <a:fld id="{6F18B540-549C-49F9-8A32-7B568160AF75}" type="slidenum">
              <a:rPr lang="en-US" smtClean="0"/>
              <a:pPr/>
              <a:t>‹nr.›</a:t>
            </a:fld>
            <a:endParaRPr lang="en-US"/>
          </a:p>
        </p:txBody>
      </p:sp>
    </p:spTree>
    <p:extLst>
      <p:ext uri="{BB962C8B-B14F-4D97-AF65-F5344CB8AC3E}">
        <p14:creationId xmlns:p14="http://schemas.microsoft.com/office/powerpoint/2010/main" val="84937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3.xml"/><Relationship Id="rId18" Type="http://schemas.openxmlformats.org/officeDocument/2006/relationships/image" Target="../media/image3.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ags" Target="../tags/tag2.xml"/><Relationship Id="rId17" Type="http://schemas.openxmlformats.org/officeDocument/2006/relationships/oleObject" Target="../embeddings/oleObject1.bin"/><Relationship Id="rId2" Type="http://schemas.openxmlformats.org/officeDocument/2006/relationships/slideLayout" Target="../slideLayouts/slideLayout29.xml"/><Relationship Id="rId16" Type="http://schemas.openxmlformats.org/officeDocument/2006/relationships/tags" Target="../tags/tag6.xml"/><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ags" Target="../tags/tag1.xml"/><Relationship Id="rId5" Type="http://schemas.openxmlformats.org/officeDocument/2006/relationships/slideLayout" Target="../slideLayouts/slideLayout32.xml"/><Relationship Id="rId15" Type="http://schemas.openxmlformats.org/officeDocument/2006/relationships/tags" Target="../tags/tag5.xml"/><Relationship Id="rId10" Type="http://schemas.openxmlformats.org/officeDocument/2006/relationships/theme" Target="../theme/theme3.xml"/><Relationship Id="rId19" Type="http://schemas.openxmlformats.org/officeDocument/2006/relationships/image" Target="../media/image4.jp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26" Type="http://schemas.openxmlformats.org/officeDocument/2006/relationships/image" Target="../media/image3.emf"/><Relationship Id="rId3" Type="http://schemas.openxmlformats.org/officeDocument/2006/relationships/slideLayout" Target="../slideLayouts/slideLayout39.xml"/><Relationship Id="rId21" Type="http://schemas.openxmlformats.org/officeDocument/2006/relationships/tags" Target="../tags/tag26.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oleObject" Target="../embeddings/oleObject11.bin"/><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ags" Target="../tags/tag2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ags" Target="../tags/tag29.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ags" Target="../tags/tag28.xml"/><Relationship Id="rId28" Type="http://schemas.openxmlformats.org/officeDocument/2006/relationships/image" Target="../media/image5.png"/><Relationship Id="rId10" Type="http://schemas.openxmlformats.org/officeDocument/2006/relationships/slideLayout" Target="../slideLayouts/slideLayout46.xml"/><Relationship Id="rId19" Type="http://schemas.openxmlformats.org/officeDocument/2006/relationships/tags" Target="../tags/tag24.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ags" Target="../tags/tag27.xml"/><Relationship Id="rId27"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ags" Target="../tags/tag63.xml"/><Relationship Id="rId18" Type="http://schemas.openxmlformats.org/officeDocument/2006/relationships/image" Target="../media/image3.emf"/><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ags" Target="../tags/tag62.xml"/><Relationship Id="rId17" Type="http://schemas.openxmlformats.org/officeDocument/2006/relationships/oleObject" Target="../embeddings/oleObject29.bin"/><Relationship Id="rId2" Type="http://schemas.openxmlformats.org/officeDocument/2006/relationships/slideLayout" Target="../slideLayouts/slideLayout55.xml"/><Relationship Id="rId16" Type="http://schemas.openxmlformats.org/officeDocument/2006/relationships/tags" Target="../tags/tag66.xml"/><Relationship Id="rId20" Type="http://schemas.openxmlformats.org/officeDocument/2006/relationships/image" Target="../media/image5.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ags" Target="../tags/tag61.xml"/><Relationship Id="rId5" Type="http://schemas.openxmlformats.org/officeDocument/2006/relationships/slideLayout" Target="../slideLayouts/slideLayout58.xml"/><Relationship Id="rId15" Type="http://schemas.openxmlformats.org/officeDocument/2006/relationships/tags" Target="../tags/tag65.xml"/><Relationship Id="rId10" Type="http://schemas.openxmlformats.org/officeDocument/2006/relationships/theme" Target="../theme/theme5.xml"/><Relationship Id="rId19" Type="http://schemas.openxmlformats.org/officeDocument/2006/relationships/image" Target="../media/image4.jp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6000" y="277200"/>
            <a:ext cx="2870126" cy="6278400"/>
          </a:xfrm>
          <a:prstGeom prst="rect">
            <a:avLst/>
          </a:prstGeom>
        </p:spPr>
      </p:pic>
      <p:sp>
        <p:nvSpPr>
          <p:cNvPr id="2" name="Pladsholder til titel 1"/>
          <p:cNvSpPr>
            <a:spLocks noGrp="1"/>
          </p:cNvSpPr>
          <p:nvPr>
            <p:ph type="title"/>
          </p:nvPr>
        </p:nvSpPr>
        <p:spPr>
          <a:xfrm>
            <a:off x="1522800" y="284400"/>
            <a:ext cx="7390800" cy="1143000"/>
          </a:xfrm>
          <a:prstGeom prst="rect">
            <a:avLst/>
          </a:prstGeom>
          <a:ln>
            <a:noFill/>
          </a:ln>
        </p:spPr>
        <p:txBody>
          <a:bodyPr vert="horz" lIns="91440" tIns="45720" rIns="91440" bIns="45720" rtlCol="0" anchor="t">
            <a:normAutofit/>
          </a:bodyPr>
          <a:lstStyle/>
          <a:p>
            <a:r>
              <a:rPr lang="da-DK" dirty="0"/>
              <a:t>Klik for at redigere i master</a:t>
            </a:r>
            <a:endParaRPr lang="en-US" dirty="0"/>
          </a:p>
        </p:txBody>
      </p:sp>
      <p:sp>
        <p:nvSpPr>
          <p:cNvPr id="3" name="Pladsholder til tekst 2"/>
          <p:cNvSpPr>
            <a:spLocks noGrp="1"/>
          </p:cNvSpPr>
          <p:nvPr>
            <p:ph type="body" idx="1"/>
          </p:nvPr>
        </p:nvSpPr>
        <p:spPr>
          <a:xfrm>
            <a:off x="1522800" y="1522800"/>
            <a:ext cx="7315200" cy="4114800"/>
          </a:xfrm>
          <a:prstGeom prst="rect">
            <a:avLst/>
          </a:prstGeom>
          <a:ln>
            <a:noFill/>
          </a:ln>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Pladsholder til dato 3"/>
          <p:cNvSpPr>
            <a:spLocks noGrp="1"/>
          </p:cNvSpPr>
          <p:nvPr>
            <p:ph type="dt" sz="half" idx="2"/>
          </p:nvPr>
        </p:nvSpPr>
        <p:spPr>
          <a:xfrm>
            <a:off x="252000" y="6181200"/>
            <a:ext cx="838800" cy="381600"/>
          </a:xfrm>
          <a:prstGeom prst="rect">
            <a:avLst/>
          </a:prstGeom>
        </p:spPr>
        <p:txBody>
          <a:bodyPr vert="horz" lIns="91440" tIns="45720" rIns="91440" bIns="45720" rtlCol="0" anchor="t"/>
          <a:lstStyle>
            <a:lvl1pPr algn="ctr">
              <a:defRPr sz="1000">
                <a:solidFill>
                  <a:schemeClr val="accent1"/>
                </a:solidFill>
              </a:defRPr>
            </a:lvl1pPr>
          </a:lstStyle>
          <a:p>
            <a:r>
              <a:rPr lang="da-DK"/>
              <a:t> </a:t>
            </a:r>
            <a:endParaRPr lang="en-US"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r>
              <a:rPr lang="da-DK"/>
              <a:t>Infomøde på Sejerø 9. maj - 2022</a:t>
            </a:r>
            <a:endParaRPr lang="en-US"/>
          </a:p>
        </p:txBody>
      </p:sp>
      <p:sp>
        <p:nvSpPr>
          <p:cNvPr id="6" name="Pladsholder til diasnummer 5"/>
          <p:cNvSpPr>
            <a:spLocks noGrp="1"/>
          </p:cNvSpPr>
          <p:nvPr>
            <p:ph type="sldNum" sz="quarter" idx="4"/>
          </p:nvPr>
        </p:nvSpPr>
        <p:spPr>
          <a:xfrm>
            <a:off x="8002800" y="6181200"/>
            <a:ext cx="838800" cy="381600"/>
          </a:xfrm>
          <a:prstGeom prst="rect">
            <a:avLst/>
          </a:prstGeom>
          <a:ln>
            <a:noFill/>
          </a:ln>
        </p:spPr>
        <p:txBody>
          <a:bodyPr vert="horz" lIns="91440" tIns="45720" rIns="91440" bIns="45720" rtlCol="0" anchor="t"/>
          <a:lstStyle>
            <a:lvl1pPr algn="r">
              <a:defRPr sz="1000">
                <a:solidFill>
                  <a:schemeClr val="tx2"/>
                </a:solidFill>
              </a:defRPr>
            </a:lvl1pPr>
          </a:lstStyle>
          <a:p>
            <a:r>
              <a:rPr lang="en-US" dirty="0"/>
              <a:t>Side </a:t>
            </a:r>
            <a:fld id="{6F18B540-549C-49F9-8A32-7B568160AF75}" type="slidenum">
              <a:rPr lang="en-US" smtClean="0"/>
              <a:pPr/>
              <a:t>‹nr.›</a:t>
            </a:fld>
            <a:endParaRPr lang="en-US" dirty="0"/>
          </a:p>
        </p:txBody>
      </p:sp>
    </p:spTree>
    <p:extLst>
      <p:ext uri="{BB962C8B-B14F-4D97-AF65-F5344CB8AC3E}">
        <p14:creationId xmlns:p14="http://schemas.microsoft.com/office/powerpoint/2010/main" val="349085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3" r:id="rId11"/>
    <p:sldLayoutId id="2147483659" r:id="rId12"/>
    <p:sldLayoutId id="2147483662" r:id="rId13"/>
    <p:sldLayoutId id="2147483661" r:id="rId14"/>
    <p:sldLayoutId id="2147483665" r:id="rId15"/>
    <p:sldLayoutId id="2147483666" r:id="rId16"/>
  </p:sldLayoutIdLst>
  <p:hf hdr="0" dt="0"/>
  <p:txStyles>
    <p:titleStyle>
      <a:lvl1pPr algn="l" defTabSz="914400" rtl="0" eaLnBrk="1" latinLnBrk="0" hangingPunct="1">
        <a:spcBef>
          <a:spcPct val="0"/>
        </a:spcBef>
        <a:buNone/>
        <a:defRPr sz="2800"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Verdana"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ADE16-7E17-6842-A143-F9AD95599AFA}" type="datetime1">
              <a:rPr lang="en-US"/>
              <a:pPr/>
              <a:t>12/15/2022</a:t>
            </a:fld>
            <a:endParaRPr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Nyefærger</a:t>
            </a:r>
            <a:endParaRPr lang="da-D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085AC-F1D8-F447-BF3F-9B747A6B3680}" type="slidenum">
              <a:rPr/>
              <a:pPr/>
              <a:t>‹nr.›</a:t>
            </a:fld>
            <a:endParaRPr lang="da-DK"/>
          </a:p>
        </p:txBody>
      </p:sp>
    </p:spTree>
    <p:extLst>
      <p:ext uri="{BB962C8B-B14F-4D97-AF65-F5344CB8AC3E}">
        <p14:creationId xmlns:p14="http://schemas.microsoft.com/office/powerpoint/2010/main" val="106138910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1"/>
            </p:custDataLst>
            <p:extLst>
              <p:ext uri="{D42A27DB-BD31-4B8C-83A1-F6EECF244321}">
                <p14:modId xmlns:p14="http://schemas.microsoft.com/office/powerpoint/2010/main" val="3926481555"/>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17" imgW="353" imgH="353" progId="TCLayout.ActiveDocument.1">
                  <p:embed/>
                </p:oleObj>
              </mc:Choice>
              <mc:Fallback>
                <p:oleObj name="think-cell Slide" r:id="rId17" imgW="353" imgH="353" progId="TCLayout.ActiveDocument.1">
                  <p:embed/>
                  <p:pic>
                    <p:nvPicPr>
                      <p:cNvPr id="3" name="Object 2" hidden="1"/>
                      <p:cNvPicPr/>
                      <p:nvPr/>
                    </p:nvPicPr>
                    <p:blipFill>
                      <a:blip r:embed="rId18"/>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349355-57B1-4974-8F20-7B20BCFFD76B}"/>
              </a:ext>
            </a:extLst>
          </p:cNvPr>
          <p:cNvSpPr/>
          <p:nvPr userDrawn="1">
            <p:custDataLst>
              <p:tags r:id="rId12"/>
            </p:custDataLst>
          </p:nvPr>
        </p:nvSpPr>
        <p:spPr>
          <a:xfrm>
            <a:off x="1" y="0"/>
            <a:ext cx="135748"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4" name="Blå kasse"/>
          <p:cNvSpPr/>
          <p:nvPr/>
        </p:nvSpPr>
        <p:spPr>
          <a:xfrm>
            <a:off x="-3077" y="6171169"/>
            <a:ext cx="9148959" cy="688951"/>
          </a:xfrm>
          <a:prstGeom prst="rect">
            <a:avLst/>
          </a:prstGeom>
          <a:solidFill>
            <a:srgbClr val="44525B"/>
          </a:solidFill>
          <a:ln>
            <a:noFill/>
          </a:ln>
        </p:spPr>
        <p:style>
          <a:lnRef idx="2">
            <a:schemeClr val="accent1">
              <a:shade val="50000"/>
            </a:schemeClr>
          </a:lnRef>
          <a:fillRef idx="1">
            <a:schemeClr val="accent1"/>
          </a:fillRef>
          <a:effectRef idx="0">
            <a:schemeClr val="accent1"/>
          </a:effectRef>
          <a:fontRef idx="minor">
            <a:schemeClr val="lt1"/>
          </a:fontRef>
        </p:style>
        <p:txBody>
          <a:bodyPr lIns="67728" tIns="33864" rIns="67728" bIns="33864" rtlCol="0" anchor="ctr"/>
          <a:lstStyle/>
          <a:p>
            <a:pPr algn="ctr" defTabSz="677268" rtl="0"/>
            <a:endParaRPr lang="en-GB" sz="1360" dirty="0">
              <a:solidFill>
                <a:srgbClr val="1E2F39"/>
              </a:solidFill>
            </a:endParaRPr>
          </a:p>
        </p:txBody>
      </p:sp>
      <p:sp>
        <p:nvSpPr>
          <p:cNvPr id="2" name="Pladsholder til titel 1"/>
          <p:cNvSpPr>
            <a:spLocks noGrp="1"/>
          </p:cNvSpPr>
          <p:nvPr>
            <p:ph type="title"/>
          </p:nvPr>
        </p:nvSpPr>
        <p:spPr>
          <a:xfrm>
            <a:off x="403543" y="421208"/>
            <a:ext cx="8347158" cy="729182"/>
          </a:xfrm>
          <a:prstGeom prst="rect">
            <a:avLst/>
          </a:prstGeom>
        </p:spPr>
        <p:txBody>
          <a:bodyPr vert="horz" lIns="0" tIns="0" rIns="0" bIns="0" rtlCol="0" anchor="t" anchorCtr="0">
            <a:noAutofit/>
          </a:bodyPr>
          <a:lstStyle/>
          <a:p>
            <a:r>
              <a:rPr lang="en-GB" noProof="0" dirty="0"/>
              <a:t>Click to add title</a:t>
            </a:r>
          </a:p>
        </p:txBody>
      </p:sp>
      <p:sp>
        <p:nvSpPr>
          <p:cNvPr id="19" name="Pladsholder til tekst 2"/>
          <p:cNvSpPr>
            <a:spLocks noGrp="1"/>
          </p:cNvSpPr>
          <p:nvPr>
            <p:ph type="body" idx="1"/>
          </p:nvPr>
        </p:nvSpPr>
        <p:spPr>
          <a:xfrm>
            <a:off x="403543" y="1533441"/>
            <a:ext cx="8347158" cy="4224516"/>
          </a:xfrm>
          <a:prstGeom prst="rect">
            <a:avLst/>
          </a:prstGeom>
        </p:spPr>
        <p:txBody>
          <a:bodyPr vert="horz" lIns="0" tIns="0" rIns="0" bIns="0" rtlCol="0">
            <a:noAutofit/>
          </a:bodyPr>
          <a:lstStyle/>
          <a:p>
            <a:pPr lvl="0"/>
            <a:r>
              <a:rPr lang="en-GB" noProof="0" dirty="0"/>
              <a:t>Click to add text</a:t>
            </a:r>
          </a:p>
          <a:p>
            <a:pPr lvl="1"/>
            <a:r>
              <a:rPr lang="en-GB" noProof="0" dirty="0"/>
              <a:t>Second level</a:t>
            </a:r>
          </a:p>
          <a:p>
            <a:pPr lvl="2"/>
            <a:r>
              <a:rPr lang="en-GB" noProof="0" dirty="0"/>
              <a:t>Third level</a:t>
            </a:r>
          </a:p>
        </p:txBody>
      </p:sp>
      <p:sp>
        <p:nvSpPr>
          <p:cNvPr id="6" name="Pladsholder til diasnummer 1"/>
          <p:cNvSpPr>
            <a:spLocks noGrp="1"/>
          </p:cNvSpPr>
          <p:nvPr>
            <p:ph type="sldNum" sz="quarter" idx="4"/>
          </p:nvPr>
        </p:nvSpPr>
        <p:spPr>
          <a:xfrm>
            <a:off x="393670" y="6458504"/>
            <a:ext cx="395028" cy="401616"/>
          </a:xfrm>
          <a:prstGeom prst="rect">
            <a:avLst/>
          </a:prstGeom>
        </p:spPr>
        <p:txBody>
          <a:bodyPr vert="horz" lIns="0" tIns="36000" rIns="0" bIns="0" rtlCol="0" anchor="t" anchorCtr="0">
            <a:noAutofit/>
          </a:bodyPr>
          <a:lstStyle>
            <a:lvl1pPr algn="l" rtl="0">
              <a:lnSpc>
                <a:spcPct val="83000"/>
              </a:lnSpc>
              <a:defRPr lang="da-DK" sz="612" b="1" kern="1200" spc="-15" baseline="0" smtClean="0">
                <a:solidFill>
                  <a:schemeClr val="tx1"/>
                </a:solidFill>
                <a:latin typeface="+mn-lt"/>
                <a:ea typeface="+mn-ea"/>
                <a:cs typeface="+mn-cs"/>
              </a:defRPr>
            </a:lvl1pPr>
          </a:lstStyle>
          <a:p>
            <a:pPr defTabSz="677268"/>
            <a:fld id="{667EC89C-17A0-4E64-A6D2-B825673CEEDF}" type="slidenum">
              <a:rPr lang="en-GB" smtClean="0">
                <a:solidFill>
                  <a:srgbClr val="FFFFFF"/>
                </a:solidFill>
              </a:rPr>
              <a:pPr defTabSz="677268"/>
              <a:t>‹nr.›</a:t>
            </a:fld>
            <a:endParaRPr lang="en-GB" dirty="0">
              <a:solidFill>
                <a:srgbClr val="FFFFFF"/>
              </a:solidFill>
            </a:endParaRPr>
          </a:p>
        </p:txBody>
      </p:sp>
      <p:sp>
        <p:nvSpPr>
          <p:cNvPr id="9" name="AutoShape 4"/>
          <p:cNvSpPr>
            <a:spLocks/>
          </p:cNvSpPr>
          <p:nvPr/>
        </p:nvSpPr>
        <p:spPr bwMode="gray">
          <a:xfrm>
            <a:off x="46272" y="-205144"/>
            <a:ext cx="323910"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13.57</a:t>
            </a:r>
            <a:endParaRPr lang="en-GB" altLang="da-DK" sz="748" noProof="1">
              <a:solidFill>
                <a:srgbClr val="677578">
                  <a:lumMod val="75000"/>
                </a:srgbClr>
              </a:solidFill>
              <a:cs typeface="Arial" charset="0"/>
            </a:endParaRPr>
          </a:p>
        </p:txBody>
      </p:sp>
      <p:sp>
        <p:nvSpPr>
          <p:cNvPr id="12" name="AutoShape 4"/>
          <p:cNvSpPr>
            <a:spLocks/>
          </p:cNvSpPr>
          <p:nvPr/>
        </p:nvSpPr>
        <p:spPr bwMode="gray">
          <a:xfrm>
            <a:off x="3815081" y="-205144"/>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noProof="1">
                <a:solidFill>
                  <a:srgbClr val="677578">
                    <a:lumMod val="75000"/>
                  </a:srgbClr>
                </a:solidFill>
                <a:latin typeface="Arial Narrow"/>
                <a:cs typeface="Arial" charset="0"/>
              </a:rPr>
              <a:t>0.64</a:t>
            </a:r>
            <a:endParaRPr lang="en-GB" altLang="da-DK" sz="748" noProof="1">
              <a:solidFill>
                <a:srgbClr val="677578">
                  <a:lumMod val="75000"/>
                </a:srgbClr>
              </a:solidFill>
              <a:cs typeface="Arial" charset="0"/>
            </a:endParaRPr>
          </a:p>
        </p:txBody>
      </p:sp>
      <p:sp>
        <p:nvSpPr>
          <p:cNvPr id="13" name="AutoShape 4"/>
          <p:cNvSpPr>
            <a:spLocks/>
          </p:cNvSpPr>
          <p:nvPr/>
        </p:nvSpPr>
        <p:spPr bwMode="gray">
          <a:xfrm>
            <a:off x="4861576" y="-205144"/>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8" b="1" noProof="1">
                <a:solidFill>
                  <a:srgbClr val="677578">
                    <a:lumMod val="75000"/>
                  </a:srgbClr>
                </a:solidFill>
                <a:latin typeface="Arial Narrow"/>
                <a:cs typeface="Arial" charset="0"/>
              </a:rPr>
              <a:t>0.64</a:t>
            </a:r>
            <a:endParaRPr lang="en-GB" altLang="da-DK" sz="748" noProof="1">
              <a:solidFill>
                <a:srgbClr val="677578">
                  <a:lumMod val="75000"/>
                </a:srgbClr>
              </a:solidFill>
              <a:cs typeface="Arial" charset="0"/>
            </a:endParaRPr>
          </a:p>
        </p:txBody>
      </p:sp>
      <p:sp>
        <p:nvSpPr>
          <p:cNvPr id="15" name="AutoShape 4"/>
          <p:cNvSpPr>
            <a:spLocks/>
          </p:cNvSpPr>
          <p:nvPr/>
        </p:nvSpPr>
        <p:spPr bwMode="gray">
          <a:xfrm>
            <a:off x="8774154" y="-205144"/>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8" b="1" noProof="1">
                <a:solidFill>
                  <a:srgbClr val="677578">
                    <a:lumMod val="75000"/>
                  </a:srgbClr>
                </a:solidFill>
                <a:latin typeface="Arial Narrow"/>
                <a:cs typeface="Arial" charset="0"/>
              </a:rPr>
              <a:t>13.57</a:t>
            </a:r>
            <a:endParaRPr lang="en-GB" altLang="da-DK" sz="748" noProof="1">
              <a:solidFill>
                <a:srgbClr val="677578">
                  <a:lumMod val="75000"/>
                </a:srgbClr>
              </a:solidFill>
              <a:cs typeface="Arial" charset="0"/>
            </a:endParaRPr>
          </a:p>
        </p:txBody>
      </p:sp>
      <p:sp>
        <p:nvSpPr>
          <p:cNvPr id="16" name="AutoShape 4"/>
          <p:cNvSpPr>
            <a:spLocks/>
          </p:cNvSpPr>
          <p:nvPr/>
        </p:nvSpPr>
        <p:spPr bwMode="gray">
          <a:xfrm>
            <a:off x="9252000" y="259563"/>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8" b="1" noProof="1">
                <a:solidFill>
                  <a:srgbClr val="677578">
                    <a:lumMod val="75000"/>
                  </a:srgbClr>
                </a:solidFill>
                <a:latin typeface="Arial Narrow"/>
                <a:cs typeface="Arial" charset="0"/>
              </a:rPr>
              <a:t>9.22</a:t>
            </a:r>
            <a:endParaRPr lang="en-GB" altLang="da-DK" sz="748" noProof="1">
              <a:solidFill>
                <a:srgbClr val="677578">
                  <a:lumMod val="75000"/>
                </a:srgbClr>
              </a:solidFill>
              <a:cs typeface="Arial" charset="0"/>
            </a:endParaRPr>
          </a:p>
        </p:txBody>
      </p:sp>
      <p:sp>
        <p:nvSpPr>
          <p:cNvPr id="17" name="AutoShape 4"/>
          <p:cNvSpPr>
            <a:spLocks/>
          </p:cNvSpPr>
          <p:nvPr/>
        </p:nvSpPr>
        <p:spPr bwMode="gray">
          <a:xfrm>
            <a:off x="9252000" y="1376566"/>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8" b="1" noProof="1">
                <a:solidFill>
                  <a:srgbClr val="677578">
                    <a:lumMod val="75000"/>
                  </a:srgbClr>
                </a:solidFill>
                <a:latin typeface="Arial Narrow"/>
                <a:cs typeface="Arial" charset="0"/>
              </a:rPr>
              <a:t>5.80</a:t>
            </a:r>
            <a:endParaRPr lang="en-GB" altLang="da-DK" sz="748" noProof="1">
              <a:solidFill>
                <a:srgbClr val="677578">
                  <a:lumMod val="75000"/>
                </a:srgbClr>
              </a:solidFill>
              <a:cs typeface="Arial" charset="0"/>
            </a:endParaRPr>
          </a:p>
        </p:txBody>
      </p:sp>
      <p:sp>
        <p:nvSpPr>
          <p:cNvPr id="18" name="AutoShape 4"/>
          <p:cNvSpPr>
            <a:spLocks/>
          </p:cNvSpPr>
          <p:nvPr/>
        </p:nvSpPr>
        <p:spPr bwMode="gray">
          <a:xfrm>
            <a:off x="9252000" y="575941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8" b="1" noProof="1">
                <a:solidFill>
                  <a:srgbClr val="677578">
                    <a:lumMod val="75000"/>
                  </a:srgbClr>
                </a:solidFill>
                <a:latin typeface="Arial Narrow"/>
                <a:cs typeface="Arial" charset="0"/>
              </a:rPr>
              <a:t>7.13</a:t>
            </a:r>
            <a:endParaRPr lang="en-GB" altLang="da-DK" sz="748" noProof="1">
              <a:solidFill>
                <a:srgbClr val="677578">
                  <a:lumMod val="75000"/>
                </a:srgbClr>
              </a:solidFill>
              <a:cs typeface="Arial" charset="0"/>
            </a:endParaRPr>
          </a:p>
        </p:txBody>
      </p:sp>
      <p:pic>
        <p:nvPicPr>
          <p:cNvPr id="7" name="Picture 6"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1" y="0"/>
            <a:ext cx="9143718" cy="6858211"/>
          </a:xfrm>
          <a:prstGeom prst="rect">
            <a:avLst/>
          </a:prstGeom>
        </p:spPr>
      </p:pic>
      <p:sp>
        <p:nvSpPr>
          <p:cNvPr id="20" name="AutoShape 4"/>
          <p:cNvSpPr>
            <a:spLocks/>
          </p:cNvSpPr>
          <p:nvPr userDrawn="1"/>
        </p:nvSpPr>
        <p:spPr bwMode="gray">
          <a:xfrm>
            <a:off x="815954"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12.29</a:t>
            </a:r>
          </a:p>
        </p:txBody>
      </p:sp>
      <p:sp>
        <p:nvSpPr>
          <p:cNvPr id="21" name="AutoShape 4"/>
          <p:cNvSpPr>
            <a:spLocks/>
          </p:cNvSpPr>
          <p:nvPr userDrawn="1"/>
        </p:nvSpPr>
        <p:spPr bwMode="gray">
          <a:xfrm>
            <a:off x="7835452"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12.29</a:t>
            </a:r>
            <a:endParaRPr lang="en-GB" altLang="da-DK" sz="748" noProof="1">
              <a:solidFill>
                <a:schemeClr val="tx2">
                  <a:lumMod val="75000"/>
                </a:schemeClr>
              </a:solidFill>
              <a:cs typeface="Arial" charset="0"/>
            </a:endParaRPr>
          </a:p>
        </p:txBody>
      </p:sp>
      <p:sp>
        <p:nvSpPr>
          <p:cNvPr id="23" name="AutoShape 4">
            <a:extLst>
              <a:ext uri="{FF2B5EF4-FFF2-40B4-BE49-F238E27FC236}">
                <a16:creationId xmlns:a16="http://schemas.microsoft.com/office/drawing/2014/main" id="{A8F40D9B-BEDC-4D2D-A1A6-7D78B0B9CDE5}"/>
              </a:ext>
            </a:extLst>
          </p:cNvPr>
          <p:cNvSpPr>
            <a:spLocks/>
          </p:cNvSpPr>
          <p:nvPr userDrawn="1"/>
        </p:nvSpPr>
        <p:spPr bwMode="gray">
          <a:xfrm>
            <a:off x="-1493017" y="6550935"/>
            <a:ext cx="1304011"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a:buNone/>
            </a:pPr>
            <a:r>
              <a:rPr lang="en-GB" sz="748" b="1" kern="1200" dirty="0">
                <a:solidFill>
                  <a:schemeClr val="tx2">
                    <a:lumMod val="75000"/>
                  </a:schemeClr>
                </a:solidFill>
                <a:latin typeface="+mn-lt"/>
                <a:ea typeface="+mn-ea"/>
                <a:cs typeface="Arial" charset="0"/>
              </a:rPr>
              <a:t>Template</a:t>
            </a:r>
            <a:br>
              <a:rPr lang="en-GB" sz="748" b="1" kern="1200" dirty="0">
                <a:solidFill>
                  <a:schemeClr val="tx2">
                    <a:lumMod val="75000"/>
                  </a:schemeClr>
                </a:solidFill>
                <a:latin typeface="+mn-lt"/>
                <a:ea typeface="+mn-ea"/>
                <a:cs typeface="Arial" charset="0"/>
              </a:rPr>
            </a:br>
            <a:r>
              <a:rPr lang="en-GB" sz="748" b="1" kern="1200" dirty="0">
                <a:solidFill>
                  <a:schemeClr val="tx2">
                    <a:lumMod val="75000"/>
                  </a:schemeClr>
                </a:solidFill>
                <a:latin typeface="+mn-lt"/>
                <a:ea typeface="+mn-ea"/>
                <a:cs typeface="Arial" charset="0"/>
              </a:rPr>
              <a:t>May 2019</a:t>
            </a:r>
          </a:p>
        </p:txBody>
      </p:sp>
      <p:sp>
        <p:nvSpPr>
          <p:cNvPr id="5" name="[WorkArea]" descr="&lt;?xml version=&quot;1.0&quot; encoding=&quot;utf-16&quot;?&gt;&#10;&lt;GridTheme xmlns:xsi=&quot;http://www.w3.org/2001/XMLSchema-instance&quot; xmlns:xsd=&quot;http://www.w3.org/2001/XMLSchema&quot;&gt;&#10;  &lt;GuideLines&gt;&#10;    &lt;GuideLine&gt;&#10;      &lt;Orientation&gt;118&lt;/Orientation&gt;&#10;      &lt;Offset&gt;421&lt;/Offset&gt;&#10;    &lt;/GuideLine&gt;&#10;    &lt;GuideLine&gt;&#10;      &lt;Orientation&gt;118&lt;/Orientation&gt;&#10;      &lt;Offset&gt;403&lt;/Offset&gt;&#10;    &lt;/GuideLine&gt;&#10;    &lt;GuideLine&gt;&#10;      &lt;Orientation&gt;118&lt;/Orientation&gt;&#10;      &lt;Offset&gt;439&lt;/Offset&gt;&#10;    &lt;/GuideLine&gt;&#10;    &lt;GuideLine&gt;&#10;      &lt;Orientation&gt;118&lt;/Orientation&gt;&#10;      &lt;Offset&gt;806&lt;/Offset&gt;&#10;    &lt;/GuideLine&gt;&#10;    &lt;GuideLine&gt;&#10;      &lt;Orientation&gt;118&lt;/Orientation&gt;&#10;      &lt;Offset&gt;36&lt;/Offset&gt;&#10;    &lt;/GuideLine&gt;&#10;    &lt;GuideLine&gt;&#10;      &lt;Orientation&gt;104&lt;/Orientation&gt;&#10;      &lt;Offset&gt;298&lt;/Offset&gt;&#10;    &lt;/GuideLine&gt;&#10;    &lt;GuideLine&gt;&#10;      &lt;Orientation&gt;104&lt;/Orientation&gt;&#10;      &lt;Offset&gt;36&lt;/Offset&gt;&#10;    &lt;/GuideLine&gt;&#10;    &lt;GuideLine&gt;&#10;      &lt;Orientation&gt;104&lt;/Orientation&gt;&#10;      &lt;Offset&gt;133&lt;/Offset&gt;&#10;    &lt;/GuideLine&gt;&#10;    &lt;GuideLine&gt;&#10;      &lt;Orientation&gt;104&lt;/Orientation&gt;&#10;      &lt;Offset&gt;500&lt;/Offset&gt;&#10;    &lt;/GuideLine&gt;&#10;    &lt;GuideLine&gt;&#10;      &lt;Orientation&gt;118&lt;/Orientation&gt;&#10;      &lt;Offset&gt;73&lt;/Offset&gt;&#10;    &lt;/GuideLine&gt;&#10;    &lt;GuideLine&gt;&#10;      &lt;Orientation&gt;118&lt;/Orientation&gt;&#10;      &lt;Offset&gt;769&lt;/Offset&gt;&#10;    &lt;/GuideLine&gt;&#10;  &lt;/GuideLines&gt;&#10;  &lt;SubGrids&gt;&#10;    &lt;SubGrid&gt;&#10;      &lt;Left&gt;37.1591339&lt;/Left&gt;&#10;      &lt;Top&gt;133.125046&lt;/Top&gt;&#10;      &lt;Width&gt;365.590881&lt;/Width&gt;&#10;      &lt;Height&gt;180.812515&lt;/Height&gt;&#10;    &lt;/SubGrid&gt;&#10;    &lt;SubGrid&gt;&#10;      &lt;Left&gt;439.125031&lt;/Left&gt;&#10;      &lt;Top&gt;133.125046&lt;/Top&gt;&#10;      &lt;Width&gt;366.659058&lt;/Width&gt;&#10;      &lt;Height&gt;180.812515&lt;/Height&gt;&#10;    &lt;/SubGrid&gt;&#10;    &lt;SubGrid&gt;&#10;      &lt;Left&gt;37.1591339&lt;/Left&gt;&#10;      &lt;Top&gt;318.937561&lt;/Top&gt;&#10;      &lt;Width&gt;365.590881&lt;/Width&gt;&#10;      &lt;Height&gt;180.812439&lt;/Height&gt;&#10;    &lt;/SubGrid&gt;&#10;    &lt;SubGrid&gt;&#10;      &lt;Left&gt;439.125031&lt;/Left&gt;&#10;      &lt;Top&gt;318.937561&lt;/Top&gt;&#10;      &lt;Width&gt;366.659058&lt;/Width&gt;&#10;      &lt;Height&gt;180.812439&lt;/Height&gt;&#10;    &lt;/SubGrid&gt;&#10;  &lt;/SubGrids&gt;&#10;  &lt;WorkArea&gt;&#10;    &lt;Top&gt;133.125046&lt;/Top&gt;&#10;    &lt;Left&gt;37.1591339&lt;/Left&gt;&#10;    &lt;Width&gt;768.625061&lt;/Width&gt;&#10;    &lt;Height&gt;365.6693&lt;/Height&gt;&#10;  &lt;/WorkArea&gt;&#10;  &lt;AspectW&gt;16&lt;/AspectW&gt;&#10;  &lt;AspectH&gt;11.31&lt;/AspectH&gt;&#10;  &lt;Width&gt;842&lt;/Width&gt;&#10;  &lt;Height&gt;595.375&lt;/Height&gt;&#10;  &lt;HGap&gt;10&lt;/HGap&gt;&#10;  &lt;VGap&gt;10&lt;/VGap&gt;&#10;  &lt;OfficeVersion&gt;160&lt;/OfficeVersion&gt;&#10;&lt;/GridTheme&gt;" hidden="1">
            <a:extLst>
              <a:ext uri="{FF2B5EF4-FFF2-40B4-BE49-F238E27FC236}">
                <a16:creationId xmlns:a16="http://schemas.microsoft.com/office/drawing/2014/main" id="{9AB3702E-9100-442B-AFE2-E012DA0C95FE}"/>
              </a:ext>
            </a:extLst>
          </p:cNvPr>
          <p:cNvSpPr/>
          <p:nvPr userDrawn="1"/>
        </p:nvSpPr>
        <p:spPr>
          <a:xfrm>
            <a:off x="403543" y="1533441"/>
            <a:ext cx="8347158" cy="4212069"/>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2" dirty="0"/>
          </a:p>
        </p:txBody>
      </p:sp>
      <p:sp>
        <p:nvSpPr>
          <p:cNvPr id="8" name="Rectangle 7" hidden="1">
            <a:extLst>
              <a:ext uri="{FF2B5EF4-FFF2-40B4-BE49-F238E27FC236}">
                <a16:creationId xmlns:a16="http://schemas.microsoft.com/office/drawing/2014/main" id="{1120327A-FF38-4A5E-A264-101397963253}"/>
              </a:ext>
            </a:extLst>
          </p:cNvPr>
          <p:cNvSpPr/>
          <p:nvPr userDrawn="1">
            <p:custDataLst>
              <p:tags r:id="rId13"/>
            </p:custDataLst>
          </p:nvPr>
        </p:nvSpPr>
        <p:spPr>
          <a:xfrm>
            <a:off x="403543" y="1533441"/>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2" dirty="0"/>
          </a:p>
        </p:txBody>
      </p:sp>
      <p:sp>
        <p:nvSpPr>
          <p:cNvPr id="10" name="Rectangle 9" hidden="1">
            <a:extLst>
              <a:ext uri="{FF2B5EF4-FFF2-40B4-BE49-F238E27FC236}">
                <a16:creationId xmlns:a16="http://schemas.microsoft.com/office/drawing/2014/main" id="{9378E934-77C4-4056-BA37-EEB8A5A00522}"/>
              </a:ext>
            </a:extLst>
          </p:cNvPr>
          <p:cNvSpPr/>
          <p:nvPr userDrawn="1">
            <p:custDataLst>
              <p:tags r:id="rId14"/>
            </p:custDataLst>
          </p:nvPr>
        </p:nvSpPr>
        <p:spPr>
          <a:xfrm>
            <a:off x="4768836" y="1533441"/>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2" dirty="0"/>
          </a:p>
        </p:txBody>
      </p:sp>
      <p:sp>
        <p:nvSpPr>
          <p:cNvPr id="11" name="Rectangle 10" hidden="1">
            <a:extLst>
              <a:ext uri="{FF2B5EF4-FFF2-40B4-BE49-F238E27FC236}">
                <a16:creationId xmlns:a16="http://schemas.microsoft.com/office/drawing/2014/main" id="{0F8227A8-11B1-444F-BEC1-3E087074D76C}"/>
              </a:ext>
            </a:extLst>
          </p:cNvPr>
          <p:cNvSpPr/>
          <p:nvPr userDrawn="1">
            <p:custDataLst>
              <p:tags r:id="rId15"/>
            </p:custDataLst>
          </p:nvPr>
        </p:nvSpPr>
        <p:spPr>
          <a:xfrm>
            <a:off x="403543" y="3673774"/>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2" dirty="0"/>
          </a:p>
        </p:txBody>
      </p:sp>
      <p:sp>
        <p:nvSpPr>
          <p:cNvPr id="14" name="Rectangle 13" hidden="1">
            <a:extLst>
              <a:ext uri="{FF2B5EF4-FFF2-40B4-BE49-F238E27FC236}">
                <a16:creationId xmlns:a16="http://schemas.microsoft.com/office/drawing/2014/main" id="{10C73586-3CC1-4047-91A8-29EE63869450}"/>
              </a:ext>
            </a:extLst>
          </p:cNvPr>
          <p:cNvSpPr/>
          <p:nvPr userDrawn="1">
            <p:custDataLst>
              <p:tags r:id="rId16"/>
            </p:custDataLst>
          </p:nvPr>
        </p:nvSpPr>
        <p:spPr>
          <a:xfrm>
            <a:off x="4768836" y="3673774"/>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2" dirty="0"/>
          </a:p>
        </p:txBody>
      </p:sp>
      <p:pic>
        <p:nvPicPr>
          <p:cNvPr id="26" name="Picture 25">
            <a:extLst>
              <a:ext uri="{FF2B5EF4-FFF2-40B4-BE49-F238E27FC236}">
                <a16:creationId xmlns:a16="http://schemas.microsoft.com/office/drawing/2014/main" id="{95E10939-EA04-48C7-BADF-7548B8B89098}"/>
              </a:ext>
            </a:extLst>
          </p:cNvPr>
          <p:cNvPicPr>
            <a:picLocks noChangeAspect="1"/>
          </p:cNvPicPr>
          <p:nvPr userDrawn="1"/>
        </p:nvPicPr>
        <p:blipFill>
          <a:blip r:embed="rId20"/>
          <a:stretch>
            <a:fillRect/>
          </a:stretch>
        </p:blipFill>
        <p:spPr>
          <a:xfrm>
            <a:off x="8368082" y="6352914"/>
            <a:ext cx="382620" cy="506101"/>
          </a:xfrm>
          <a:prstGeom prst="rect">
            <a:avLst/>
          </a:prstGeom>
        </p:spPr>
      </p:pic>
    </p:spTree>
    <p:extLst>
      <p:ext uri="{BB962C8B-B14F-4D97-AF65-F5344CB8AC3E}">
        <p14:creationId xmlns:p14="http://schemas.microsoft.com/office/powerpoint/2010/main" val="31467499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hf hdr="0" ftr="0" dt="0"/>
  <p:txStyles>
    <p:titleStyle>
      <a:lvl1pPr algn="l" defTabSz="677268" rtl="0" eaLnBrk="1" latinLnBrk="0" hangingPunct="1">
        <a:lnSpc>
          <a:spcPct val="100000"/>
        </a:lnSpc>
        <a:spcBef>
          <a:spcPct val="0"/>
        </a:spcBef>
        <a:buNone/>
        <a:defRPr lang="da-DK" sz="2177" b="1" kern="1200" cap="all" spc="-7" baseline="0" noProof="0" dirty="0">
          <a:solidFill>
            <a:schemeClr val="tx1"/>
          </a:solidFill>
          <a:latin typeface="+mj-lt"/>
          <a:ea typeface="+mj-ea"/>
          <a:cs typeface="+mj-cs"/>
        </a:defRPr>
      </a:lvl1pPr>
    </p:titleStyle>
    <p:bodyStyle>
      <a:lvl1pPr marL="159167" marR="0" indent="-159167" algn="l" defTabSz="677268" rtl="0" eaLnBrk="1" fontAlgn="auto" latinLnBrk="0" hangingPunct="1">
        <a:lnSpc>
          <a:spcPct val="100000"/>
        </a:lnSpc>
        <a:spcBef>
          <a:spcPts val="408"/>
        </a:spcBef>
        <a:spcAft>
          <a:spcPts val="0"/>
        </a:spcAft>
        <a:buClrTx/>
        <a:buSzTx/>
        <a:buFont typeface="Arial" panose="020B0604020202020204" pitchFamily="34" charset="0"/>
        <a:buChar char="•"/>
        <a:tabLst/>
        <a:defRPr sz="1632" kern="1200" spc="-7" baseline="0">
          <a:solidFill>
            <a:schemeClr val="tx1"/>
          </a:solidFill>
          <a:latin typeface="+mn-lt"/>
          <a:ea typeface="+mn-ea"/>
          <a:cs typeface="+mn-cs"/>
        </a:defRPr>
      </a:lvl1pPr>
      <a:lvl2pPr marL="318334" marR="0" indent="-159167" algn="l" defTabSz="677268" rtl="0" eaLnBrk="1" fontAlgn="auto" latinLnBrk="0" hangingPunct="1">
        <a:lnSpc>
          <a:spcPct val="100000"/>
        </a:lnSpc>
        <a:spcBef>
          <a:spcPts val="408"/>
        </a:spcBef>
        <a:spcAft>
          <a:spcPts val="0"/>
        </a:spcAft>
        <a:buClrTx/>
        <a:buSzTx/>
        <a:buFont typeface="Arial" panose="020B0604020202020204" pitchFamily="34" charset="0"/>
        <a:buChar char="•"/>
        <a:tabLst/>
        <a:defRPr sz="1632" kern="1200" spc="-7" baseline="0">
          <a:solidFill>
            <a:schemeClr val="tx1"/>
          </a:solidFill>
          <a:latin typeface="+mn-lt"/>
          <a:ea typeface="+mn-ea"/>
          <a:cs typeface="+mn-cs"/>
        </a:defRPr>
      </a:lvl2pPr>
      <a:lvl3pPr marL="477500" marR="0" indent="-159167" algn="l" defTabSz="677268" rtl="0" eaLnBrk="1" fontAlgn="auto" latinLnBrk="0" hangingPunct="1">
        <a:lnSpc>
          <a:spcPct val="100000"/>
        </a:lnSpc>
        <a:spcBef>
          <a:spcPts val="408"/>
        </a:spcBef>
        <a:spcAft>
          <a:spcPts val="0"/>
        </a:spcAft>
        <a:buClrTx/>
        <a:buSzTx/>
        <a:buFont typeface="Arial" panose="020B0604020202020204" pitchFamily="34" charset="0"/>
        <a:buChar char="•"/>
        <a:tabLst/>
        <a:defRPr sz="1632" kern="1200" spc="-7">
          <a:solidFill>
            <a:schemeClr val="tx1"/>
          </a:solidFill>
          <a:latin typeface="+mn-lt"/>
          <a:ea typeface="+mn-ea"/>
          <a:cs typeface="+mn-cs"/>
        </a:defRPr>
      </a:lvl3pPr>
      <a:lvl4pPr marL="671868" indent="-194367" algn="l" defTabSz="677268" rtl="0" eaLnBrk="1" latinLnBrk="0" hangingPunct="1">
        <a:lnSpc>
          <a:spcPct val="90000"/>
        </a:lnSpc>
        <a:spcBef>
          <a:spcPts val="0"/>
        </a:spcBef>
        <a:buClr>
          <a:schemeClr val="tx1"/>
        </a:buClr>
        <a:buFont typeface="Arial" panose="020B0604020202020204" pitchFamily="34" charset="0"/>
        <a:buChar char="•"/>
        <a:defRPr sz="1632" kern="1200" spc="-7" baseline="0">
          <a:solidFill>
            <a:schemeClr val="tx1"/>
          </a:solidFill>
          <a:latin typeface="+mn-lt"/>
          <a:ea typeface="+mn-ea"/>
          <a:cs typeface="+mn-cs"/>
        </a:defRPr>
      </a:lvl4pPr>
      <a:lvl5pPr marL="795834" indent="-159167" algn="l" defTabSz="677268" rtl="0" eaLnBrk="1" latinLnBrk="0" hangingPunct="1">
        <a:lnSpc>
          <a:spcPct val="90000"/>
        </a:lnSpc>
        <a:spcBef>
          <a:spcPts val="0"/>
        </a:spcBef>
        <a:buClr>
          <a:schemeClr val="tx1"/>
        </a:buClr>
        <a:buFont typeface="Arial" panose="020B0604020202020204" pitchFamily="34" charset="0"/>
        <a:buChar char="•"/>
        <a:defRPr sz="1632" kern="1200" spc="-7">
          <a:solidFill>
            <a:schemeClr val="tx1"/>
          </a:solidFill>
          <a:latin typeface="+mn-lt"/>
          <a:ea typeface="+mn-ea"/>
          <a:cs typeface="+mn-cs"/>
        </a:defRPr>
      </a:lvl5pPr>
      <a:lvl6pPr marL="1862488" indent="-169317" algn="l" defTabSz="67726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6pPr>
      <a:lvl7pPr marL="2201122" indent="-169317" algn="l" defTabSz="67726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7pPr>
      <a:lvl8pPr marL="2539757" indent="-169317" algn="l" defTabSz="67726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8pPr>
      <a:lvl9pPr marL="2878391" indent="-169317" algn="l" defTabSz="67726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9pPr>
    </p:bodyStyle>
    <p:otherStyle>
      <a:defPPr>
        <a:defRPr lang="da-DK"/>
      </a:defPPr>
      <a:lvl1pPr marL="0" algn="l" defTabSz="677268" rtl="0" eaLnBrk="1" latinLnBrk="0" hangingPunct="1">
        <a:defRPr sz="1360" kern="1200">
          <a:solidFill>
            <a:schemeClr val="tx1"/>
          </a:solidFill>
          <a:latin typeface="+mn-lt"/>
          <a:ea typeface="+mn-ea"/>
          <a:cs typeface="+mn-cs"/>
        </a:defRPr>
      </a:lvl1pPr>
      <a:lvl2pPr marL="338634" algn="l" defTabSz="677268" rtl="0" eaLnBrk="1" latinLnBrk="0" hangingPunct="1">
        <a:defRPr sz="1360" kern="1200">
          <a:solidFill>
            <a:schemeClr val="tx1"/>
          </a:solidFill>
          <a:latin typeface="+mn-lt"/>
          <a:ea typeface="+mn-ea"/>
          <a:cs typeface="+mn-cs"/>
        </a:defRPr>
      </a:lvl2pPr>
      <a:lvl3pPr marL="677268" algn="l" defTabSz="677268" rtl="0" eaLnBrk="1" latinLnBrk="0" hangingPunct="1">
        <a:defRPr sz="1360" kern="1200">
          <a:solidFill>
            <a:schemeClr val="tx1"/>
          </a:solidFill>
          <a:latin typeface="+mn-lt"/>
          <a:ea typeface="+mn-ea"/>
          <a:cs typeface="+mn-cs"/>
        </a:defRPr>
      </a:lvl3pPr>
      <a:lvl4pPr marL="1015903" algn="l" defTabSz="677268" rtl="0" eaLnBrk="1" latinLnBrk="0" hangingPunct="1">
        <a:defRPr sz="1360" kern="1200">
          <a:solidFill>
            <a:schemeClr val="tx1"/>
          </a:solidFill>
          <a:latin typeface="+mn-lt"/>
          <a:ea typeface="+mn-ea"/>
          <a:cs typeface="+mn-cs"/>
        </a:defRPr>
      </a:lvl4pPr>
      <a:lvl5pPr marL="1354537" algn="l" defTabSz="677268" rtl="0" eaLnBrk="1" latinLnBrk="0" hangingPunct="1">
        <a:defRPr sz="1360" kern="1200">
          <a:solidFill>
            <a:schemeClr val="tx1"/>
          </a:solidFill>
          <a:latin typeface="+mn-lt"/>
          <a:ea typeface="+mn-ea"/>
          <a:cs typeface="+mn-cs"/>
        </a:defRPr>
      </a:lvl5pPr>
      <a:lvl6pPr marL="1693171" algn="l" defTabSz="677268" rtl="0" eaLnBrk="1" latinLnBrk="0" hangingPunct="1">
        <a:defRPr sz="1360" kern="1200">
          <a:solidFill>
            <a:schemeClr val="tx1"/>
          </a:solidFill>
          <a:latin typeface="+mn-lt"/>
          <a:ea typeface="+mn-ea"/>
          <a:cs typeface="+mn-cs"/>
        </a:defRPr>
      </a:lvl6pPr>
      <a:lvl7pPr marL="2031805" algn="l" defTabSz="677268" rtl="0" eaLnBrk="1" latinLnBrk="0" hangingPunct="1">
        <a:defRPr sz="1360" kern="1200">
          <a:solidFill>
            <a:schemeClr val="tx1"/>
          </a:solidFill>
          <a:latin typeface="+mn-lt"/>
          <a:ea typeface="+mn-ea"/>
          <a:cs typeface="+mn-cs"/>
        </a:defRPr>
      </a:lvl7pPr>
      <a:lvl8pPr marL="2370440" algn="l" defTabSz="677268" rtl="0" eaLnBrk="1" latinLnBrk="0" hangingPunct="1">
        <a:defRPr sz="1360" kern="1200">
          <a:solidFill>
            <a:schemeClr val="tx1"/>
          </a:solidFill>
          <a:latin typeface="+mn-lt"/>
          <a:ea typeface="+mn-ea"/>
          <a:cs typeface="+mn-cs"/>
        </a:defRPr>
      </a:lvl8pPr>
      <a:lvl9pPr marL="2709074" algn="l" defTabSz="677268" rtl="0" eaLnBrk="1" latinLnBrk="0" hangingPunct="1">
        <a:defRPr sz="13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4053">
          <p15:clr>
            <a:srgbClr val="F26B43"/>
          </p15:clr>
        </p15:guide>
        <p15:guide id="3" pos="4415">
          <p15:clr>
            <a:srgbClr val="F26B43"/>
          </p15:clr>
        </p15:guide>
        <p15:guide id="4" pos="8106">
          <p15:clr>
            <a:srgbClr val="F26B43"/>
          </p15:clr>
        </p15:guide>
        <p15:guide id="5" pos="362">
          <p15:clr>
            <a:srgbClr val="F26B43"/>
          </p15:clr>
        </p15:guide>
        <p15:guide id="6" orient="horz" pos="2384">
          <p15:clr>
            <a:srgbClr val="F26B43"/>
          </p15:clr>
        </p15:guide>
        <p15:guide id="7" orient="horz" pos="288">
          <p15:clr>
            <a:srgbClr val="F26B43"/>
          </p15:clr>
        </p15:guide>
        <p15:guide id="8" orient="horz" pos="1064">
          <p15:clr>
            <a:srgbClr val="F26B43"/>
          </p15:clr>
        </p15:guide>
        <p15:guide id="9" orient="horz" pos="4000">
          <p15:clr>
            <a:srgbClr val="F26B43"/>
          </p15:clr>
        </p15:guide>
        <p15:guide id="10" pos="734">
          <p15:clr>
            <a:srgbClr val="F26B43"/>
          </p15:clr>
        </p15:guide>
        <p15:guide id="11" pos="77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9"/>
            </p:custDataLst>
            <p:extLst>
              <p:ext uri="{D42A27DB-BD31-4B8C-83A1-F6EECF244321}">
                <p14:modId xmlns:p14="http://schemas.microsoft.com/office/powerpoint/2010/main" val="3734208305"/>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25" imgW="353" imgH="353" progId="TCLayout.ActiveDocument.1">
                  <p:embed/>
                </p:oleObj>
              </mc:Choice>
              <mc:Fallback>
                <p:oleObj name="think-cell Slide" r:id="rId25" imgW="353" imgH="353" progId="TCLayout.ActiveDocument.1">
                  <p:embed/>
                  <p:pic>
                    <p:nvPicPr>
                      <p:cNvPr id="3" name="Object 2" hidden="1"/>
                      <p:cNvPicPr/>
                      <p:nvPr/>
                    </p:nvPicPr>
                    <p:blipFill>
                      <a:blip r:embed="rId26"/>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EEC8F49-4CDB-43DA-B74F-D7175D17C7D5}"/>
              </a:ext>
            </a:extLst>
          </p:cNvPr>
          <p:cNvSpPr/>
          <p:nvPr userDrawn="1">
            <p:custDataLst>
              <p:tags r:id="rId20"/>
            </p:custDataLst>
          </p:nvPr>
        </p:nvSpPr>
        <p:spPr>
          <a:xfrm>
            <a:off x="1" y="0"/>
            <a:ext cx="135748" cy="143985"/>
          </a:xfrm>
          <a:prstGeom prst="rect">
            <a:avLst/>
          </a:prstGeom>
          <a:solidFill>
            <a:srgbClr val="1E2F39"/>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en-GB" sz="1769" b="1" i="0" baseline="0" dirty="0">
              <a:latin typeface="Arial Narrow" panose="020B0606020202030204" pitchFamily="34" charset="0"/>
              <a:ea typeface="+mj-ea"/>
              <a:cs typeface="+mj-cs"/>
              <a:sym typeface="Arial Narrow" panose="020B0606020202030204" pitchFamily="34" charset="0"/>
            </a:endParaRPr>
          </a:p>
        </p:txBody>
      </p:sp>
      <p:sp>
        <p:nvSpPr>
          <p:cNvPr id="11" name="Blå kasse"/>
          <p:cNvSpPr/>
          <p:nvPr/>
        </p:nvSpPr>
        <p:spPr>
          <a:xfrm>
            <a:off x="-3077" y="6171172"/>
            <a:ext cx="9148959" cy="688951"/>
          </a:xfrm>
          <a:prstGeom prst="rect">
            <a:avLst/>
          </a:prstGeom>
          <a:solidFill>
            <a:srgbClr val="44525B"/>
          </a:solidFill>
          <a:ln>
            <a:noFill/>
          </a:ln>
        </p:spPr>
        <p:style>
          <a:lnRef idx="2">
            <a:schemeClr val="accent1">
              <a:shade val="50000"/>
            </a:schemeClr>
          </a:lnRef>
          <a:fillRef idx="1">
            <a:schemeClr val="accent1"/>
          </a:fillRef>
          <a:effectRef idx="0">
            <a:schemeClr val="accent1"/>
          </a:effectRef>
          <a:fontRef idx="minor">
            <a:schemeClr val="lt1"/>
          </a:fontRef>
        </p:style>
        <p:txBody>
          <a:bodyPr lIns="67656" tIns="33831" rIns="67656" bIns="33831" rtlCol="0" anchor="ctr"/>
          <a:lstStyle/>
          <a:p>
            <a:pPr algn="ctr" rtl="0"/>
            <a:endParaRPr lang="en-GB" sz="1428" dirty="0">
              <a:solidFill>
                <a:srgbClr val="1E2F39"/>
              </a:solidFill>
            </a:endParaRPr>
          </a:p>
        </p:txBody>
      </p:sp>
      <p:sp>
        <p:nvSpPr>
          <p:cNvPr id="2" name="Pladsholder til titel 1"/>
          <p:cNvSpPr>
            <a:spLocks noGrp="1"/>
          </p:cNvSpPr>
          <p:nvPr>
            <p:ph type="title"/>
          </p:nvPr>
        </p:nvSpPr>
        <p:spPr>
          <a:xfrm>
            <a:off x="403543" y="421251"/>
            <a:ext cx="8347158" cy="729182"/>
          </a:xfrm>
          <a:prstGeom prst="rect">
            <a:avLst/>
          </a:prstGeom>
        </p:spPr>
        <p:txBody>
          <a:bodyPr vert="horz" lIns="0" tIns="0" rIns="0" bIns="0" rtlCol="0" anchor="t" anchorCtr="0">
            <a:noAutofit/>
          </a:bodyPr>
          <a:lstStyle/>
          <a:p>
            <a:r>
              <a:rPr lang="en-GB" noProof="0" dirty="0"/>
              <a:t>Click to add title</a:t>
            </a:r>
          </a:p>
        </p:txBody>
      </p:sp>
      <p:sp>
        <p:nvSpPr>
          <p:cNvPr id="19" name="Pladsholder til tekst 2"/>
          <p:cNvSpPr>
            <a:spLocks noGrp="1"/>
          </p:cNvSpPr>
          <p:nvPr>
            <p:ph type="body" idx="1"/>
          </p:nvPr>
        </p:nvSpPr>
        <p:spPr>
          <a:xfrm>
            <a:off x="403543" y="1544425"/>
            <a:ext cx="8347158" cy="4212068"/>
          </a:xfrm>
          <a:prstGeom prst="rect">
            <a:avLst/>
          </a:prstGeom>
        </p:spPr>
        <p:txBody>
          <a:bodyPr vert="horz" lIns="0" tIns="0" rIns="0" bIns="0" rtlCol="0">
            <a:noAutofit/>
          </a:bodyPr>
          <a:lstStyle/>
          <a:p>
            <a:pPr lvl="0"/>
            <a:r>
              <a:rPr lang="en-GB" noProof="0" dirty="0"/>
              <a:t>Click to add text</a:t>
            </a:r>
          </a:p>
          <a:p>
            <a:pPr lvl="1"/>
            <a:r>
              <a:rPr lang="en-GB" noProof="0" dirty="0"/>
              <a:t>Second level</a:t>
            </a:r>
          </a:p>
          <a:p>
            <a:pPr lvl="2"/>
            <a:r>
              <a:rPr lang="en-GB" noProof="0" dirty="0"/>
              <a:t>Third level</a:t>
            </a:r>
          </a:p>
        </p:txBody>
      </p:sp>
      <p:sp>
        <p:nvSpPr>
          <p:cNvPr id="6" name="Pladsholder til diasnummer 1"/>
          <p:cNvSpPr>
            <a:spLocks noGrp="1"/>
          </p:cNvSpPr>
          <p:nvPr>
            <p:ph type="sldNum" sz="quarter" idx="4"/>
          </p:nvPr>
        </p:nvSpPr>
        <p:spPr>
          <a:xfrm>
            <a:off x="393670" y="6458504"/>
            <a:ext cx="395028" cy="401616"/>
          </a:xfrm>
          <a:prstGeom prst="rect">
            <a:avLst/>
          </a:prstGeom>
        </p:spPr>
        <p:txBody>
          <a:bodyPr vert="horz" lIns="0" tIns="35961" rIns="0" bIns="0" rtlCol="0" anchor="t" anchorCtr="0">
            <a:noAutofit/>
          </a:bodyPr>
          <a:lstStyle>
            <a:lvl1pPr algn="l" rtl="0">
              <a:lnSpc>
                <a:spcPct val="83000"/>
              </a:lnSpc>
              <a:defRPr lang="da-DK" sz="612" b="1" kern="1200" spc="-15" baseline="0" smtClean="0">
                <a:solidFill>
                  <a:schemeClr val="bg1"/>
                </a:solidFill>
                <a:latin typeface="+mn-lt"/>
                <a:ea typeface="+mn-ea"/>
                <a:cs typeface="+mn-cs"/>
              </a:defRPr>
            </a:lvl1pPr>
          </a:lstStyle>
          <a:p>
            <a:fld id="{667EC89C-17A0-4E64-A6D2-B825673CEEDF}" type="slidenum">
              <a:rPr lang="en-GB" smtClean="0"/>
              <a:pPr/>
              <a:t>‹nr.›</a:t>
            </a:fld>
            <a:endParaRPr lang="en-GB" dirty="0"/>
          </a:p>
        </p:txBody>
      </p:sp>
      <p:sp>
        <p:nvSpPr>
          <p:cNvPr id="9" name="AutoShape 4"/>
          <p:cNvSpPr>
            <a:spLocks/>
          </p:cNvSpPr>
          <p:nvPr/>
        </p:nvSpPr>
        <p:spPr bwMode="gray">
          <a:xfrm>
            <a:off x="46272" y="-205139"/>
            <a:ext cx="323910"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13.57</a:t>
            </a:r>
            <a:endParaRPr lang="en-GB" altLang="da-DK" sz="748" noProof="1">
              <a:solidFill>
                <a:schemeClr val="tx2">
                  <a:lumMod val="75000"/>
                </a:schemeClr>
              </a:solidFill>
              <a:cs typeface="Arial" charset="0"/>
            </a:endParaRPr>
          </a:p>
        </p:txBody>
      </p:sp>
      <p:sp>
        <p:nvSpPr>
          <p:cNvPr id="12" name="AutoShape 4"/>
          <p:cNvSpPr>
            <a:spLocks/>
          </p:cNvSpPr>
          <p:nvPr/>
        </p:nvSpPr>
        <p:spPr bwMode="gray">
          <a:xfrm>
            <a:off x="3815080"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0.64</a:t>
            </a:r>
            <a:endParaRPr lang="en-GB" altLang="da-DK" sz="748" noProof="1">
              <a:solidFill>
                <a:schemeClr val="tx2">
                  <a:lumMod val="75000"/>
                </a:schemeClr>
              </a:solidFill>
              <a:cs typeface="Arial" charset="0"/>
            </a:endParaRPr>
          </a:p>
        </p:txBody>
      </p:sp>
      <p:sp>
        <p:nvSpPr>
          <p:cNvPr id="13" name="AutoShape 4"/>
          <p:cNvSpPr>
            <a:spLocks/>
          </p:cNvSpPr>
          <p:nvPr/>
        </p:nvSpPr>
        <p:spPr bwMode="gray">
          <a:xfrm>
            <a:off x="4861576"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0.64</a:t>
            </a:r>
            <a:endParaRPr lang="en-GB" altLang="da-DK" sz="748" noProof="1">
              <a:solidFill>
                <a:schemeClr val="tx2">
                  <a:lumMod val="75000"/>
                </a:schemeClr>
              </a:solidFill>
              <a:cs typeface="Arial" charset="0"/>
            </a:endParaRPr>
          </a:p>
        </p:txBody>
      </p:sp>
      <p:sp>
        <p:nvSpPr>
          <p:cNvPr id="15" name="AutoShape 4"/>
          <p:cNvSpPr>
            <a:spLocks/>
          </p:cNvSpPr>
          <p:nvPr/>
        </p:nvSpPr>
        <p:spPr bwMode="gray">
          <a:xfrm>
            <a:off x="8774156"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13.57</a:t>
            </a:r>
            <a:endParaRPr lang="en-GB" altLang="da-DK" sz="748" noProof="1">
              <a:solidFill>
                <a:schemeClr val="tx2">
                  <a:lumMod val="75000"/>
                </a:schemeClr>
              </a:solidFill>
              <a:cs typeface="Arial" charset="0"/>
            </a:endParaRPr>
          </a:p>
        </p:txBody>
      </p:sp>
      <p:sp>
        <p:nvSpPr>
          <p:cNvPr id="16" name="AutoShape 4"/>
          <p:cNvSpPr>
            <a:spLocks/>
          </p:cNvSpPr>
          <p:nvPr/>
        </p:nvSpPr>
        <p:spPr bwMode="gray">
          <a:xfrm>
            <a:off x="9252000" y="259568"/>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9.22</a:t>
            </a:r>
            <a:endParaRPr lang="en-GB" altLang="da-DK" sz="748" noProof="1">
              <a:solidFill>
                <a:schemeClr val="tx2">
                  <a:lumMod val="75000"/>
                </a:schemeClr>
              </a:solidFill>
              <a:cs typeface="Arial" charset="0"/>
            </a:endParaRPr>
          </a:p>
        </p:txBody>
      </p:sp>
      <p:sp>
        <p:nvSpPr>
          <p:cNvPr id="17" name="AutoShape 4"/>
          <p:cNvSpPr>
            <a:spLocks/>
          </p:cNvSpPr>
          <p:nvPr/>
        </p:nvSpPr>
        <p:spPr bwMode="gray">
          <a:xfrm>
            <a:off x="9252000" y="1376573"/>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5.80</a:t>
            </a:r>
            <a:endParaRPr lang="en-GB" altLang="da-DK" sz="748" noProof="1">
              <a:solidFill>
                <a:schemeClr val="tx2">
                  <a:lumMod val="75000"/>
                </a:schemeClr>
              </a:solidFill>
              <a:cs typeface="Arial" charset="0"/>
            </a:endParaRPr>
          </a:p>
        </p:txBody>
      </p:sp>
      <p:sp>
        <p:nvSpPr>
          <p:cNvPr id="18" name="AutoShape 4"/>
          <p:cNvSpPr>
            <a:spLocks/>
          </p:cNvSpPr>
          <p:nvPr/>
        </p:nvSpPr>
        <p:spPr bwMode="gray">
          <a:xfrm>
            <a:off x="9252000" y="5759426"/>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7.13</a:t>
            </a:r>
            <a:endParaRPr lang="en-GB" altLang="da-DK" sz="748" noProof="1">
              <a:solidFill>
                <a:schemeClr val="tx2">
                  <a:lumMod val="75000"/>
                </a:schemeClr>
              </a:solidFill>
              <a:cs typeface="Arial" charset="0"/>
            </a:endParaRPr>
          </a:p>
        </p:txBody>
      </p:sp>
      <p:pic>
        <p:nvPicPr>
          <p:cNvPr id="7" name="Picture 6" hidden="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7" y="0"/>
            <a:ext cx="9143718" cy="6858211"/>
          </a:xfrm>
          <a:prstGeom prst="rect">
            <a:avLst/>
          </a:prstGeom>
        </p:spPr>
      </p:pic>
      <p:sp>
        <p:nvSpPr>
          <p:cNvPr id="20" name="AutoShape 4"/>
          <p:cNvSpPr>
            <a:spLocks/>
          </p:cNvSpPr>
          <p:nvPr userDrawn="1"/>
        </p:nvSpPr>
        <p:spPr bwMode="gray">
          <a:xfrm>
            <a:off x="815954"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8" b="1" kern="1200" noProof="1">
                <a:solidFill>
                  <a:schemeClr val="tx2">
                    <a:lumMod val="75000"/>
                  </a:schemeClr>
                </a:solidFill>
                <a:latin typeface="+mn-lt"/>
                <a:ea typeface="+mn-ea"/>
                <a:cs typeface="Arial" charset="0"/>
              </a:rPr>
              <a:t>12.29</a:t>
            </a:r>
          </a:p>
        </p:txBody>
      </p:sp>
      <p:sp>
        <p:nvSpPr>
          <p:cNvPr id="21" name="AutoShape 4"/>
          <p:cNvSpPr>
            <a:spLocks/>
          </p:cNvSpPr>
          <p:nvPr userDrawn="1"/>
        </p:nvSpPr>
        <p:spPr bwMode="gray">
          <a:xfrm>
            <a:off x="7835452" y="-205139"/>
            <a:ext cx="477847" cy="11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8" b="1" kern="1200" noProof="1">
                <a:solidFill>
                  <a:schemeClr val="tx2">
                    <a:lumMod val="75000"/>
                  </a:schemeClr>
                </a:solidFill>
                <a:latin typeface="+mn-lt"/>
                <a:ea typeface="+mn-ea"/>
                <a:cs typeface="Arial" charset="0"/>
              </a:rPr>
              <a:t>12.29</a:t>
            </a:r>
            <a:endParaRPr lang="en-GB" altLang="da-DK" sz="748" noProof="1">
              <a:solidFill>
                <a:schemeClr val="tx2">
                  <a:lumMod val="75000"/>
                </a:schemeClr>
              </a:solidFill>
              <a:cs typeface="Arial" charset="0"/>
            </a:endParaRPr>
          </a:p>
        </p:txBody>
      </p:sp>
      <p:sp>
        <p:nvSpPr>
          <p:cNvPr id="28" name="[WorkArea]" descr="&lt;?xml version=&quot;1.0&quot; encoding=&quot;utf-16&quot;?&gt;&#10;&lt;GridTheme xmlns:xsi=&quot;http://www.w3.org/2001/XMLSchema-instance&quot; xmlns:xsd=&quot;http://www.w3.org/2001/XMLSchema&quot;&gt;&#10;  &lt;GuideLines&gt;&#10;    &lt;GuideLine&gt;&#10;      &lt;Orientation&gt;118&lt;/Orientation&gt;&#10;      &lt;Offset&gt;421&lt;/Offset&gt;&#10;    &lt;/GuideLine&gt;&#10;    &lt;GuideLine&gt;&#10;      &lt;Orientation&gt;118&lt;/Orientation&gt;&#10;      &lt;Offset&gt;403&lt;/Offset&gt;&#10;    &lt;/GuideLine&gt;&#10;    &lt;GuideLine&gt;&#10;      &lt;Orientation&gt;118&lt;/Orientation&gt;&#10;      &lt;Offset&gt;439&lt;/Offset&gt;&#10;    &lt;/GuideLine&gt;&#10;    &lt;GuideLine&gt;&#10;      &lt;Orientation&gt;118&lt;/Orientation&gt;&#10;      &lt;Offset&gt;806&lt;/Offset&gt;&#10;    &lt;/GuideLine&gt;&#10;    &lt;GuideLine&gt;&#10;      &lt;Orientation&gt;118&lt;/Orientation&gt;&#10;      &lt;Offset&gt;36&lt;/Offset&gt;&#10;    &lt;/GuideLine&gt;&#10;    &lt;GuideLine&gt;&#10;      &lt;Orientation&gt;104&lt;/Orientation&gt;&#10;      &lt;Offset&gt;298&lt;/Offset&gt;&#10;    &lt;/GuideLine&gt;&#10;    &lt;GuideLine&gt;&#10;      &lt;Orientation&gt;104&lt;/Orientation&gt;&#10;      &lt;Offset&gt;36&lt;/Offset&gt;&#10;    &lt;/GuideLine&gt;&#10;    &lt;GuideLine&gt;&#10;      &lt;Orientation&gt;104&lt;/Orientation&gt;&#10;      &lt;Offset&gt;133&lt;/Offset&gt;&#10;    &lt;/GuideLine&gt;&#10;    &lt;GuideLine&gt;&#10;      &lt;Orientation&gt;104&lt;/Orientation&gt;&#10;      &lt;Offset&gt;500&lt;/Offset&gt;&#10;    &lt;/GuideLine&gt;&#10;    &lt;GuideLine&gt;&#10;      &lt;Orientation&gt;118&lt;/Orientation&gt;&#10;      &lt;Offset&gt;73&lt;/Offset&gt;&#10;    &lt;/GuideLine&gt;&#10;    &lt;GuideLine&gt;&#10;      &lt;Orientation&gt;118&lt;/Orientation&gt;&#10;      &lt;Offset&gt;769&lt;/Offset&gt;&#10;    &lt;/GuideLine&gt;&#10;  &lt;/GuideLines&gt;&#10;  &lt;SubGrids&gt;&#10;    &lt;SubGrid&gt;&#10;      &lt;Left&gt;37.1591339&lt;/Left&gt;&#10;      &lt;Top&gt;133.125046&lt;/Top&gt;&#10;      &lt;Width&gt;365.590881&lt;/Width&gt;&#10;      &lt;Height&gt;180.812515&lt;/Height&gt;&#10;    &lt;/SubGrid&gt;&#10;    &lt;SubGrid&gt;&#10;      &lt;Left&gt;439.125031&lt;/Left&gt;&#10;      &lt;Top&gt;133.125046&lt;/Top&gt;&#10;      &lt;Width&gt;366.659058&lt;/Width&gt;&#10;      &lt;Height&gt;180.812515&lt;/Height&gt;&#10;    &lt;/SubGrid&gt;&#10;    &lt;SubGrid&gt;&#10;      &lt;Left&gt;37.1591339&lt;/Left&gt;&#10;      &lt;Top&gt;318.937561&lt;/Top&gt;&#10;      &lt;Width&gt;365.590881&lt;/Width&gt;&#10;      &lt;Height&gt;180.812439&lt;/Height&gt;&#10;    &lt;/SubGrid&gt;&#10;    &lt;SubGrid&gt;&#10;      &lt;Left&gt;439.125031&lt;/Left&gt;&#10;      &lt;Top&gt;318.937561&lt;/Top&gt;&#10;      &lt;Width&gt;366.659058&lt;/Width&gt;&#10;      &lt;Height&gt;180.812439&lt;/Height&gt;&#10;    &lt;/SubGrid&gt;&#10;  &lt;/SubGrids&gt;&#10;  &lt;WorkArea&gt;&#10;    &lt;Top&gt;134.0787&lt;/Top&gt;&#10;    &lt;Left&gt;37.1591339&lt;/Left&gt;&#10;    &lt;Width&gt;768.625061&lt;/Width&gt;&#10;    &lt;Height&gt;365.6693&lt;/Height&gt;&#10;  &lt;/WorkArea&gt;&#10;  &lt;AspectW&gt;16&lt;/AspectW&gt;&#10;  &lt;AspectH&gt;11.31&lt;/AspectH&gt;&#10;  &lt;Width&gt;842&lt;/Width&gt;&#10;  &lt;Height&gt;595.375&lt;/Height&gt;&#10;  &lt;HGap&gt;10&lt;/HGap&gt;&#10;  &lt;VGap&gt;10&lt;/VGap&gt;&#10;  &lt;OfficeVersion&gt;160&lt;/OfficeVersion&gt;&#10;&lt;/GridTheme&gt;" hidden="1"/>
          <p:cNvSpPr/>
          <p:nvPr userDrawn="1"/>
        </p:nvSpPr>
        <p:spPr>
          <a:xfrm>
            <a:off x="403543" y="1544425"/>
            <a:ext cx="8347158" cy="4212068"/>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88" dirty="0"/>
          </a:p>
        </p:txBody>
      </p:sp>
      <p:sp>
        <p:nvSpPr>
          <p:cNvPr id="29" name="Rectangle 28" hidden="1"/>
          <p:cNvSpPr/>
          <p:nvPr userDrawn="1">
            <p:custDataLst>
              <p:tags r:id="rId21"/>
            </p:custDataLst>
          </p:nvPr>
        </p:nvSpPr>
        <p:spPr>
          <a:xfrm>
            <a:off x="403543" y="1533441"/>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88" dirty="0"/>
          </a:p>
        </p:txBody>
      </p:sp>
      <p:sp>
        <p:nvSpPr>
          <p:cNvPr id="30" name="Rectangle 29" hidden="1"/>
          <p:cNvSpPr/>
          <p:nvPr userDrawn="1">
            <p:custDataLst>
              <p:tags r:id="rId22"/>
            </p:custDataLst>
          </p:nvPr>
        </p:nvSpPr>
        <p:spPr>
          <a:xfrm>
            <a:off x="4768836" y="1533441"/>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88" dirty="0"/>
          </a:p>
        </p:txBody>
      </p:sp>
      <p:sp>
        <p:nvSpPr>
          <p:cNvPr id="31" name="Rectangle 30" hidden="1"/>
          <p:cNvSpPr/>
          <p:nvPr userDrawn="1">
            <p:custDataLst>
              <p:tags r:id="rId23"/>
            </p:custDataLst>
          </p:nvPr>
        </p:nvSpPr>
        <p:spPr>
          <a:xfrm>
            <a:off x="403543" y="3673774"/>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88" dirty="0"/>
          </a:p>
        </p:txBody>
      </p:sp>
      <p:sp>
        <p:nvSpPr>
          <p:cNvPr id="32" name="Rectangle 31" hidden="1"/>
          <p:cNvSpPr/>
          <p:nvPr userDrawn="1">
            <p:custDataLst>
              <p:tags r:id="rId24"/>
            </p:custDataLst>
          </p:nvPr>
        </p:nvSpPr>
        <p:spPr>
          <a:xfrm>
            <a:off x="4768836" y="3673774"/>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88" dirty="0"/>
          </a:p>
        </p:txBody>
      </p:sp>
      <p:sp>
        <p:nvSpPr>
          <p:cNvPr id="24" name="AutoShape 4">
            <a:extLst>
              <a:ext uri="{FF2B5EF4-FFF2-40B4-BE49-F238E27FC236}">
                <a16:creationId xmlns:a16="http://schemas.microsoft.com/office/drawing/2014/main" id="{6948DF71-FE29-4CEC-937A-3944A00BDB6F}"/>
              </a:ext>
            </a:extLst>
          </p:cNvPr>
          <p:cNvSpPr>
            <a:spLocks/>
          </p:cNvSpPr>
          <p:nvPr userDrawn="1"/>
        </p:nvSpPr>
        <p:spPr bwMode="gray">
          <a:xfrm>
            <a:off x="-1493017" y="6550935"/>
            <a:ext cx="1304011"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a:buNone/>
            </a:pPr>
            <a:r>
              <a:rPr lang="en-GB" sz="748" b="1" kern="1200" dirty="0">
                <a:solidFill>
                  <a:schemeClr val="tx2">
                    <a:lumMod val="75000"/>
                  </a:schemeClr>
                </a:solidFill>
                <a:latin typeface="+mn-lt"/>
                <a:ea typeface="+mn-ea"/>
                <a:cs typeface="Arial" charset="0"/>
              </a:rPr>
              <a:t>Template</a:t>
            </a:r>
            <a:br>
              <a:rPr lang="en-GB" sz="748" b="1" kern="1200" dirty="0">
                <a:solidFill>
                  <a:schemeClr val="tx2">
                    <a:lumMod val="75000"/>
                  </a:schemeClr>
                </a:solidFill>
                <a:latin typeface="+mn-lt"/>
                <a:ea typeface="+mn-ea"/>
                <a:cs typeface="Arial" charset="0"/>
              </a:rPr>
            </a:br>
            <a:r>
              <a:rPr lang="en-GB" sz="748" b="1" kern="1200" dirty="0">
                <a:solidFill>
                  <a:schemeClr val="tx2">
                    <a:lumMod val="75000"/>
                  </a:schemeClr>
                </a:solidFill>
                <a:latin typeface="+mn-lt"/>
                <a:ea typeface="+mn-ea"/>
                <a:cs typeface="Arial" charset="0"/>
              </a:rPr>
              <a:t>May 2019</a:t>
            </a:r>
          </a:p>
        </p:txBody>
      </p:sp>
      <p:pic>
        <p:nvPicPr>
          <p:cNvPr id="35" name="Picture 34">
            <a:extLst>
              <a:ext uri="{FF2B5EF4-FFF2-40B4-BE49-F238E27FC236}">
                <a16:creationId xmlns:a16="http://schemas.microsoft.com/office/drawing/2014/main" id="{30FEC9F1-94C3-4DA8-BC9A-8584033790F7}"/>
              </a:ext>
            </a:extLst>
          </p:cNvPr>
          <p:cNvPicPr>
            <a:picLocks noChangeAspect="1"/>
          </p:cNvPicPr>
          <p:nvPr userDrawn="1"/>
        </p:nvPicPr>
        <p:blipFill>
          <a:blip r:embed="rId28"/>
          <a:stretch>
            <a:fillRect/>
          </a:stretch>
        </p:blipFill>
        <p:spPr>
          <a:xfrm>
            <a:off x="8368082" y="6352914"/>
            <a:ext cx="382620" cy="506101"/>
          </a:xfrm>
          <a:prstGeom prst="rect">
            <a:avLst/>
          </a:prstGeom>
        </p:spPr>
      </p:pic>
    </p:spTree>
    <p:extLst>
      <p:ext uri="{BB962C8B-B14F-4D97-AF65-F5344CB8AC3E}">
        <p14:creationId xmlns:p14="http://schemas.microsoft.com/office/powerpoint/2010/main" val="28786015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hdr="0" ftr="0" dt="0"/>
  <p:txStyles>
    <p:titleStyle>
      <a:lvl1pPr algn="l" defTabSz="676551" rtl="0" eaLnBrk="1" latinLnBrk="0" hangingPunct="1">
        <a:lnSpc>
          <a:spcPct val="90000"/>
        </a:lnSpc>
        <a:spcBef>
          <a:spcPct val="0"/>
        </a:spcBef>
        <a:buNone/>
        <a:defRPr sz="1769" b="1" kern="1200" cap="all" spc="-7" baseline="0">
          <a:solidFill>
            <a:schemeClr val="tx1"/>
          </a:solidFill>
          <a:latin typeface="+mj-lt"/>
          <a:ea typeface="+mj-ea"/>
          <a:cs typeface="+mj-cs"/>
        </a:defRPr>
      </a:lvl1pPr>
    </p:titleStyle>
    <p:bodyStyle>
      <a:lvl1pPr marL="158998" marR="0" indent="-158998" algn="l" defTabSz="676551" rtl="0" eaLnBrk="1" fontAlgn="auto" latinLnBrk="0" hangingPunct="1">
        <a:lnSpc>
          <a:spcPct val="100000"/>
        </a:lnSpc>
        <a:spcBef>
          <a:spcPts val="408"/>
        </a:spcBef>
        <a:spcAft>
          <a:spcPts val="0"/>
        </a:spcAft>
        <a:buClrTx/>
        <a:buSzTx/>
        <a:buFont typeface="Arial" panose="020B0604020202020204" pitchFamily="34" charset="0"/>
        <a:buChar char="•"/>
        <a:tabLst/>
        <a:defRPr sz="1088" kern="1200" spc="-7" baseline="0">
          <a:solidFill>
            <a:schemeClr val="tx1"/>
          </a:solidFill>
          <a:latin typeface="+mn-lt"/>
          <a:ea typeface="+mn-ea"/>
          <a:cs typeface="+mn-cs"/>
        </a:defRPr>
      </a:lvl1pPr>
      <a:lvl2pPr marL="317998" marR="0" indent="-158998" algn="l" defTabSz="676551" rtl="0" eaLnBrk="1" fontAlgn="auto" latinLnBrk="0" hangingPunct="1">
        <a:lnSpc>
          <a:spcPct val="100000"/>
        </a:lnSpc>
        <a:spcBef>
          <a:spcPts val="408"/>
        </a:spcBef>
        <a:spcAft>
          <a:spcPts val="0"/>
        </a:spcAft>
        <a:buClrTx/>
        <a:buSzTx/>
        <a:buFont typeface="Arial" panose="020B0604020202020204" pitchFamily="34" charset="0"/>
        <a:buChar char="•"/>
        <a:tabLst/>
        <a:defRPr sz="1088" kern="1200" spc="-7" baseline="0">
          <a:solidFill>
            <a:schemeClr val="tx1"/>
          </a:solidFill>
          <a:latin typeface="+mn-lt"/>
          <a:ea typeface="+mn-ea"/>
          <a:cs typeface="+mn-cs"/>
        </a:defRPr>
      </a:lvl2pPr>
      <a:lvl3pPr marL="476995" marR="0" indent="-158998" algn="l" defTabSz="676551" rtl="0" eaLnBrk="1" fontAlgn="auto" latinLnBrk="0" hangingPunct="1">
        <a:lnSpc>
          <a:spcPct val="100000"/>
        </a:lnSpc>
        <a:spcBef>
          <a:spcPts val="408"/>
        </a:spcBef>
        <a:spcAft>
          <a:spcPts val="0"/>
        </a:spcAft>
        <a:buClrTx/>
        <a:buSzTx/>
        <a:buFont typeface="Arial" panose="020B0604020202020204" pitchFamily="34" charset="0"/>
        <a:buChar char="•"/>
        <a:tabLst/>
        <a:defRPr sz="1088" kern="1200" spc="-7">
          <a:solidFill>
            <a:schemeClr val="tx1"/>
          </a:solidFill>
          <a:latin typeface="+mn-lt"/>
          <a:ea typeface="+mn-ea"/>
          <a:cs typeface="+mn-cs"/>
        </a:defRPr>
      </a:lvl3pPr>
      <a:lvl4pPr marL="635993" indent="-158998" algn="l" defTabSz="676551" rtl="0" eaLnBrk="1" latinLnBrk="0" hangingPunct="1">
        <a:lnSpc>
          <a:spcPct val="100000"/>
        </a:lnSpc>
        <a:spcBef>
          <a:spcPts val="204"/>
        </a:spcBef>
        <a:buClr>
          <a:srgbClr val="1E2F39"/>
        </a:buClr>
        <a:buFont typeface="Arial" panose="020B0604020202020204" pitchFamily="34" charset="0"/>
        <a:buChar char="•"/>
        <a:defRPr sz="1088" kern="1200" spc="-7" baseline="0">
          <a:solidFill>
            <a:srgbClr val="1E2F39"/>
          </a:solidFill>
          <a:latin typeface="+mn-lt"/>
          <a:ea typeface="+mn-ea"/>
          <a:cs typeface="+mn-cs"/>
        </a:defRPr>
      </a:lvl4pPr>
      <a:lvl5pPr marL="794991" indent="-158998" algn="l" defTabSz="676551" rtl="0" eaLnBrk="1" latinLnBrk="0" hangingPunct="1">
        <a:lnSpc>
          <a:spcPct val="100000"/>
        </a:lnSpc>
        <a:spcBef>
          <a:spcPts val="204"/>
        </a:spcBef>
        <a:buClr>
          <a:srgbClr val="1E2F39"/>
        </a:buClr>
        <a:buFont typeface="Arial" panose="020B0604020202020204" pitchFamily="34" charset="0"/>
        <a:buChar char="•"/>
        <a:defRPr sz="1088" kern="1200" spc="-7">
          <a:solidFill>
            <a:srgbClr val="1E2F39"/>
          </a:solidFill>
          <a:latin typeface="+mn-lt"/>
          <a:ea typeface="+mn-ea"/>
          <a:cs typeface="+mn-cs"/>
        </a:defRPr>
      </a:lvl5pPr>
      <a:lvl6pPr marL="1860517" indent="-169138" algn="l" defTabSz="676551"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6pPr>
      <a:lvl7pPr marL="2198792" indent="-169138" algn="l" defTabSz="676551"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7pPr>
      <a:lvl8pPr marL="2537068" indent="-169138" algn="l" defTabSz="676551"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8pPr>
      <a:lvl9pPr marL="2875345" indent="-169138" algn="l" defTabSz="676551"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9pPr>
    </p:bodyStyle>
    <p:otherStyle>
      <a:defPPr>
        <a:defRPr lang="da-DK"/>
      </a:defPPr>
      <a:lvl1pPr marL="0" algn="l" defTabSz="676551" rtl="0" eaLnBrk="1" latinLnBrk="0" hangingPunct="1">
        <a:defRPr sz="1428" kern="1200">
          <a:solidFill>
            <a:schemeClr val="tx1"/>
          </a:solidFill>
          <a:latin typeface="+mn-lt"/>
          <a:ea typeface="+mn-ea"/>
          <a:cs typeface="+mn-cs"/>
        </a:defRPr>
      </a:lvl1pPr>
      <a:lvl2pPr marL="338276" algn="l" defTabSz="676551" rtl="0" eaLnBrk="1" latinLnBrk="0" hangingPunct="1">
        <a:defRPr sz="1428" kern="1200">
          <a:solidFill>
            <a:schemeClr val="tx1"/>
          </a:solidFill>
          <a:latin typeface="+mn-lt"/>
          <a:ea typeface="+mn-ea"/>
          <a:cs typeface="+mn-cs"/>
        </a:defRPr>
      </a:lvl2pPr>
      <a:lvl3pPr marL="676551" algn="l" defTabSz="676551" rtl="0" eaLnBrk="1" latinLnBrk="0" hangingPunct="1">
        <a:defRPr sz="1428" kern="1200">
          <a:solidFill>
            <a:schemeClr val="tx1"/>
          </a:solidFill>
          <a:latin typeface="+mn-lt"/>
          <a:ea typeface="+mn-ea"/>
          <a:cs typeface="+mn-cs"/>
        </a:defRPr>
      </a:lvl3pPr>
      <a:lvl4pPr marL="1014826" algn="l" defTabSz="676551" rtl="0" eaLnBrk="1" latinLnBrk="0" hangingPunct="1">
        <a:defRPr sz="1428" kern="1200">
          <a:solidFill>
            <a:schemeClr val="tx1"/>
          </a:solidFill>
          <a:latin typeface="+mn-lt"/>
          <a:ea typeface="+mn-ea"/>
          <a:cs typeface="+mn-cs"/>
        </a:defRPr>
      </a:lvl4pPr>
      <a:lvl5pPr marL="1353103" algn="l" defTabSz="676551" rtl="0" eaLnBrk="1" latinLnBrk="0" hangingPunct="1">
        <a:defRPr sz="1428" kern="1200">
          <a:solidFill>
            <a:schemeClr val="tx1"/>
          </a:solidFill>
          <a:latin typeface="+mn-lt"/>
          <a:ea typeface="+mn-ea"/>
          <a:cs typeface="+mn-cs"/>
        </a:defRPr>
      </a:lvl5pPr>
      <a:lvl6pPr marL="1691381" algn="l" defTabSz="676551" rtl="0" eaLnBrk="1" latinLnBrk="0" hangingPunct="1">
        <a:defRPr sz="1428" kern="1200">
          <a:solidFill>
            <a:schemeClr val="tx1"/>
          </a:solidFill>
          <a:latin typeface="+mn-lt"/>
          <a:ea typeface="+mn-ea"/>
          <a:cs typeface="+mn-cs"/>
        </a:defRPr>
      </a:lvl6pPr>
      <a:lvl7pPr marL="2029654" algn="l" defTabSz="676551" rtl="0" eaLnBrk="1" latinLnBrk="0" hangingPunct="1">
        <a:defRPr sz="1428" kern="1200">
          <a:solidFill>
            <a:schemeClr val="tx1"/>
          </a:solidFill>
          <a:latin typeface="+mn-lt"/>
          <a:ea typeface="+mn-ea"/>
          <a:cs typeface="+mn-cs"/>
        </a:defRPr>
      </a:lvl7pPr>
      <a:lvl8pPr marL="2367931" algn="l" defTabSz="676551" rtl="0" eaLnBrk="1" latinLnBrk="0" hangingPunct="1">
        <a:defRPr sz="1428" kern="1200">
          <a:solidFill>
            <a:schemeClr val="tx1"/>
          </a:solidFill>
          <a:latin typeface="+mn-lt"/>
          <a:ea typeface="+mn-ea"/>
          <a:cs typeface="+mn-cs"/>
        </a:defRPr>
      </a:lvl8pPr>
      <a:lvl9pPr marL="2706208" algn="l" defTabSz="67655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4053">
          <p15:clr>
            <a:srgbClr val="F26B43"/>
          </p15:clr>
        </p15:guide>
        <p15:guide id="3" pos="4415">
          <p15:clr>
            <a:srgbClr val="F26B43"/>
          </p15:clr>
        </p15:guide>
        <p15:guide id="4" pos="8106">
          <p15:clr>
            <a:srgbClr val="F26B43"/>
          </p15:clr>
        </p15:guide>
        <p15:guide id="5" pos="362">
          <p15:clr>
            <a:srgbClr val="F26B43"/>
          </p15:clr>
        </p15:guide>
        <p15:guide id="6" orient="horz" pos="2384">
          <p15:clr>
            <a:srgbClr val="F26B43"/>
          </p15:clr>
        </p15:guide>
        <p15:guide id="7" orient="horz" pos="288">
          <p15:clr>
            <a:srgbClr val="F26B43"/>
          </p15:clr>
        </p15:guide>
        <p15:guide id="8" orient="horz" pos="1064">
          <p15:clr>
            <a:srgbClr val="F26B43"/>
          </p15:clr>
        </p15:guide>
        <p15:guide id="9" orient="horz" pos="4000">
          <p15:clr>
            <a:srgbClr val="F26B43"/>
          </p15:clr>
        </p15:guide>
        <p15:guide id="10" pos="734">
          <p15:clr>
            <a:srgbClr val="F26B43"/>
          </p15:clr>
        </p15:guide>
        <p15:guide id="11" pos="773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1"/>
            </p:custDataLst>
            <p:extLst>
              <p:ext uri="{D42A27DB-BD31-4B8C-83A1-F6EECF244321}">
                <p14:modId xmlns:p14="http://schemas.microsoft.com/office/powerpoint/2010/main" val="3926481555"/>
              </p:ext>
            </p:extLst>
          </p:nvPr>
        </p:nvGraphicFramePr>
        <p:xfrm>
          <a:off x="1359" y="1442"/>
          <a:ext cx="1357" cy="1439"/>
        </p:xfrm>
        <a:graphic>
          <a:graphicData uri="http://schemas.openxmlformats.org/presentationml/2006/ole">
            <mc:AlternateContent xmlns:mc="http://schemas.openxmlformats.org/markup-compatibility/2006">
              <mc:Choice xmlns:v="urn:schemas-microsoft-com:vml" Requires="v">
                <p:oleObj name="think-cell Slide" r:id="rId17" imgW="353" imgH="353" progId="TCLayout.ActiveDocument.1">
                  <p:embed/>
                </p:oleObj>
              </mc:Choice>
              <mc:Fallback>
                <p:oleObj name="think-cell Slide" r:id="rId17" imgW="353" imgH="353" progId="TCLayout.ActiveDocument.1">
                  <p:embed/>
                  <p:pic>
                    <p:nvPicPr>
                      <p:cNvPr id="3" name="Object 2" hidden="1"/>
                      <p:cNvPicPr/>
                      <p:nvPr/>
                    </p:nvPicPr>
                    <p:blipFill>
                      <a:blip r:embed="rId18"/>
                      <a:stretch>
                        <a:fillRect/>
                      </a:stretch>
                    </p:blipFill>
                    <p:spPr>
                      <a:xfrm>
                        <a:off x="1359" y="1442"/>
                        <a:ext cx="1357" cy="143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349355-57B1-4974-8F20-7B20BCFFD76B}"/>
              </a:ext>
            </a:extLst>
          </p:cNvPr>
          <p:cNvSpPr/>
          <p:nvPr userDrawn="1">
            <p:custDataLst>
              <p:tags r:id="rId12"/>
            </p:custDataLst>
          </p:nvPr>
        </p:nvSpPr>
        <p:spPr>
          <a:xfrm>
            <a:off x="0" y="1"/>
            <a:ext cx="135749" cy="14398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177" b="1" i="0" baseline="0" dirty="0">
              <a:latin typeface="Arial Narrow" panose="020B0606020202030204" pitchFamily="34" charset="0"/>
              <a:ea typeface="+mj-ea"/>
              <a:cs typeface="+mj-cs"/>
              <a:sym typeface="Arial Narrow" panose="020B0606020202030204" pitchFamily="34" charset="0"/>
            </a:endParaRPr>
          </a:p>
        </p:txBody>
      </p:sp>
      <p:sp>
        <p:nvSpPr>
          <p:cNvPr id="24" name="Blå kasse"/>
          <p:cNvSpPr/>
          <p:nvPr/>
        </p:nvSpPr>
        <p:spPr>
          <a:xfrm>
            <a:off x="-3079" y="6171170"/>
            <a:ext cx="9148960" cy="688951"/>
          </a:xfrm>
          <a:prstGeom prst="rect">
            <a:avLst/>
          </a:prstGeom>
          <a:solidFill>
            <a:srgbClr val="44525B"/>
          </a:solidFill>
          <a:ln>
            <a:noFill/>
          </a:ln>
        </p:spPr>
        <p:style>
          <a:lnRef idx="2">
            <a:schemeClr val="accent1">
              <a:shade val="50000"/>
            </a:schemeClr>
          </a:lnRef>
          <a:fillRef idx="1">
            <a:schemeClr val="accent1"/>
          </a:fillRef>
          <a:effectRef idx="0">
            <a:schemeClr val="accent1"/>
          </a:effectRef>
          <a:fontRef idx="minor">
            <a:schemeClr val="lt1"/>
          </a:fontRef>
        </p:style>
        <p:txBody>
          <a:bodyPr lIns="67731" tIns="33866" rIns="67731" bIns="33866" rtlCol="0" anchor="ctr"/>
          <a:lstStyle/>
          <a:p>
            <a:pPr algn="ctr" defTabSz="677318" rtl="0"/>
            <a:endParaRPr lang="en-GB" sz="1361" dirty="0">
              <a:solidFill>
                <a:srgbClr val="1E2F39"/>
              </a:solidFill>
            </a:endParaRPr>
          </a:p>
        </p:txBody>
      </p:sp>
      <p:sp>
        <p:nvSpPr>
          <p:cNvPr id="2" name="Pladsholder til titel 1"/>
          <p:cNvSpPr>
            <a:spLocks noGrp="1"/>
          </p:cNvSpPr>
          <p:nvPr>
            <p:ph type="title"/>
          </p:nvPr>
        </p:nvSpPr>
        <p:spPr>
          <a:xfrm>
            <a:off x="403543" y="421207"/>
            <a:ext cx="8347159" cy="729182"/>
          </a:xfrm>
          <a:prstGeom prst="rect">
            <a:avLst/>
          </a:prstGeom>
        </p:spPr>
        <p:txBody>
          <a:bodyPr vert="horz" lIns="0" tIns="0" rIns="0" bIns="0" rtlCol="0" anchor="t" anchorCtr="0">
            <a:noAutofit/>
          </a:bodyPr>
          <a:lstStyle/>
          <a:p>
            <a:r>
              <a:rPr lang="en-GB" noProof="0" dirty="0"/>
              <a:t>Click to add title</a:t>
            </a:r>
          </a:p>
        </p:txBody>
      </p:sp>
      <p:sp>
        <p:nvSpPr>
          <p:cNvPr id="19" name="Pladsholder til tekst 2"/>
          <p:cNvSpPr>
            <a:spLocks noGrp="1"/>
          </p:cNvSpPr>
          <p:nvPr>
            <p:ph type="body" idx="1"/>
          </p:nvPr>
        </p:nvSpPr>
        <p:spPr>
          <a:xfrm>
            <a:off x="403543" y="1533440"/>
            <a:ext cx="8347159" cy="4224516"/>
          </a:xfrm>
          <a:prstGeom prst="rect">
            <a:avLst/>
          </a:prstGeom>
        </p:spPr>
        <p:txBody>
          <a:bodyPr vert="horz" lIns="0" tIns="0" rIns="0" bIns="0" rtlCol="0">
            <a:noAutofit/>
          </a:bodyPr>
          <a:lstStyle/>
          <a:p>
            <a:pPr lvl="0"/>
            <a:r>
              <a:rPr lang="en-GB" noProof="0" dirty="0"/>
              <a:t>Click to add text</a:t>
            </a:r>
          </a:p>
          <a:p>
            <a:pPr lvl="1"/>
            <a:r>
              <a:rPr lang="en-GB" noProof="0" dirty="0"/>
              <a:t>Second level</a:t>
            </a:r>
          </a:p>
          <a:p>
            <a:pPr lvl="2"/>
            <a:r>
              <a:rPr lang="en-GB" noProof="0" dirty="0"/>
              <a:t>Third level</a:t>
            </a:r>
          </a:p>
        </p:txBody>
      </p:sp>
      <p:sp>
        <p:nvSpPr>
          <p:cNvPr id="6" name="Pladsholder til diasnummer 1"/>
          <p:cNvSpPr>
            <a:spLocks noGrp="1"/>
          </p:cNvSpPr>
          <p:nvPr>
            <p:ph type="sldNum" sz="quarter" idx="4"/>
          </p:nvPr>
        </p:nvSpPr>
        <p:spPr>
          <a:xfrm>
            <a:off x="393671" y="6458504"/>
            <a:ext cx="395028" cy="401616"/>
          </a:xfrm>
          <a:prstGeom prst="rect">
            <a:avLst/>
          </a:prstGeom>
        </p:spPr>
        <p:txBody>
          <a:bodyPr vert="horz" lIns="0" tIns="36000" rIns="0" bIns="0" rtlCol="0" anchor="t" anchorCtr="0">
            <a:noAutofit/>
          </a:bodyPr>
          <a:lstStyle>
            <a:lvl1pPr algn="l" rtl="0">
              <a:lnSpc>
                <a:spcPct val="83000"/>
              </a:lnSpc>
              <a:defRPr lang="da-DK" sz="612" b="1" kern="1200" spc="-15" baseline="0" smtClean="0">
                <a:solidFill>
                  <a:schemeClr val="tx1"/>
                </a:solidFill>
                <a:latin typeface="+mn-lt"/>
                <a:ea typeface="+mn-ea"/>
                <a:cs typeface="+mn-cs"/>
              </a:defRPr>
            </a:lvl1pPr>
          </a:lstStyle>
          <a:p>
            <a:pPr defTabSz="677318"/>
            <a:fld id="{667EC89C-17A0-4E64-A6D2-B825673CEEDF}" type="slidenum">
              <a:rPr lang="en-GB" smtClean="0">
                <a:solidFill>
                  <a:srgbClr val="FFFFFF"/>
                </a:solidFill>
              </a:rPr>
              <a:pPr defTabSz="677318"/>
              <a:t>‹nr.›</a:t>
            </a:fld>
            <a:endParaRPr lang="en-GB" dirty="0">
              <a:solidFill>
                <a:srgbClr val="FFFFFF"/>
              </a:solidFill>
            </a:endParaRPr>
          </a:p>
        </p:txBody>
      </p:sp>
      <p:sp>
        <p:nvSpPr>
          <p:cNvPr id="9" name="AutoShape 4"/>
          <p:cNvSpPr>
            <a:spLocks/>
          </p:cNvSpPr>
          <p:nvPr/>
        </p:nvSpPr>
        <p:spPr bwMode="gray">
          <a:xfrm>
            <a:off x="46272" y="-205144"/>
            <a:ext cx="323910"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13.57</a:t>
            </a:r>
            <a:endParaRPr lang="en-GB" altLang="da-DK" sz="749" noProof="1">
              <a:solidFill>
                <a:srgbClr val="677578">
                  <a:lumMod val="75000"/>
                </a:srgbClr>
              </a:solidFill>
              <a:cs typeface="Arial" charset="0"/>
            </a:endParaRPr>
          </a:p>
        </p:txBody>
      </p:sp>
      <p:sp>
        <p:nvSpPr>
          <p:cNvPr id="12" name="AutoShape 4"/>
          <p:cNvSpPr>
            <a:spLocks/>
          </p:cNvSpPr>
          <p:nvPr/>
        </p:nvSpPr>
        <p:spPr bwMode="gray">
          <a:xfrm>
            <a:off x="3815081" y="-205144"/>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noProof="1">
                <a:solidFill>
                  <a:srgbClr val="677578">
                    <a:lumMod val="75000"/>
                  </a:srgbClr>
                </a:solidFill>
                <a:latin typeface="Arial Narrow"/>
                <a:cs typeface="Arial" charset="0"/>
              </a:rPr>
              <a:t>0.64</a:t>
            </a:r>
            <a:endParaRPr lang="en-GB" altLang="da-DK" sz="749" noProof="1">
              <a:solidFill>
                <a:srgbClr val="677578">
                  <a:lumMod val="75000"/>
                </a:srgbClr>
              </a:solidFill>
              <a:cs typeface="Arial" charset="0"/>
            </a:endParaRPr>
          </a:p>
        </p:txBody>
      </p:sp>
      <p:sp>
        <p:nvSpPr>
          <p:cNvPr id="13" name="AutoShape 4"/>
          <p:cNvSpPr>
            <a:spLocks/>
          </p:cNvSpPr>
          <p:nvPr/>
        </p:nvSpPr>
        <p:spPr bwMode="gray">
          <a:xfrm>
            <a:off x="4861576" y="-205144"/>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9" b="1" noProof="1">
                <a:solidFill>
                  <a:srgbClr val="677578">
                    <a:lumMod val="75000"/>
                  </a:srgbClr>
                </a:solidFill>
                <a:latin typeface="Arial Narrow"/>
                <a:cs typeface="Arial" charset="0"/>
              </a:rPr>
              <a:t>0.64</a:t>
            </a:r>
            <a:endParaRPr lang="en-GB" altLang="da-DK" sz="749" noProof="1">
              <a:solidFill>
                <a:srgbClr val="677578">
                  <a:lumMod val="75000"/>
                </a:srgbClr>
              </a:solidFill>
              <a:cs typeface="Arial" charset="0"/>
            </a:endParaRPr>
          </a:p>
        </p:txBody>
      </p:sp>
      <p:sp>
        <p:nvSpPr>
          <p:cNvPr id="15" name="AutoShape 4"/>
          <p:cNvSpPr>
            <a:spLocks/>
          </p:cNvSpPr>
          <p:nvPr/>
        </p:nvSpPr>
        <p:spPr bwMode="gray">
          <a:xfrm>
            <a:off x="8774154" y="-205144"/>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9" b="1" noProof="1">
                <a:solidFill>
                  <a:srgbClr val="677578">
                    <a:lumMod val="75000"/>
                  </a:srgbClr>
                </a:solidFill>
                <a:latin typeface="Arial Narrow"/>
                <a:cs typeface="Arial" charset="0"/>
              </a:rPr>
              <a:t>13.57</a:t>
            </a:r>
            <a:endParaRPr lang="en-GB" altLang="da-DK" sz="749" noProof="1">
              <a:solidFill>
                <a:srgbClr val="677578">
                  <a:lumMod val="75000"/>
                </a:srgbClr>
              </a:solidFill>
              <a:cs typeface="Arial" charset="0"/>
            </a:endParaRPr>
          </a:p>
        </p:txBody>
      </p:sp>
      <p:sp>
        <p:nvSpPr>
          <p:cNvPr id="16" name="AutoShape 4"/>
          <p:cNvSpPr>
            <a:spLocks/>
          </p:cNvSpPr>
          <p:nvPr/>
        </p:nvSpPr>
        <p:spPr bwMode="gray">
          <a:xfrm>
            <a:off x="9252000" y="259562"/>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9" b="1" noProof="1">
                <a:solidFill>
                  <a:srgbClr val="677578">
                    <a:lumMod val="75000"/>
                  </a:srgbClr>
                </a:solidFill>
                <a:latin typeface="Arial Narrow"/>
                <a:cs typeface="Arial" charset="0"/>
              </a:rPr>
              <a:t>9.22</a:t>
            </a:r>
            <a:endParaRPr lang="en-GB" altLang="da-DK" sz="749" noProof="1">
              <a:solidFill>
                <a:srgbClr val="677578">
                  <a:lumMod val="75000"/>
                </a:srgbClr>
              </a:solidFill>
              <a:cs typeface="Arial" charset="0"/>
            </a:endParaRPr>
          </a:p>
        </p:txBody>
      </p:sp>
      <p:sp>
        <p:nvSpPr>
          <p:cNvPr id="17" name="AutoShape 4"/>
          <p:cNvSpPr>
            <a:spLocks/>
          </p:cNvSpPr>
          <p:nvPr/>
        </p:nvSpPr>
        <p:spPr bwMode="gray">
          <a:xfrm>
            <a:off x="9252000" y="1376565"/>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9" b="1" noProof="1">
                <a:solidFill>
                  <a:srgbClr val="677578">
                    <a:lumMod val="75000"/>
                  </a:srgbClr>
                </a:solidFill>
                <a:latin typeface="Arial Narrow"/>
                <a:cs typeface="Arial" charset="0"/>
              </a:rPr>
              <a:t>5.80</a:t>
            </a:r>
            <a:endParaRPr lang="en-GB" altLang="da-DK" sz="749" noProof="1">
              <a:solidFill>
                <a:srgbClr val="677578">
                  <a:lumMod val="75000"/>
                </a:srgbClr>
              </a:solidFill>
              <a:cs typeface="Arial" charset="0"/>
            </a:endParaRPr>
          </a:p>
        </p:txBody>
      </p:sp>
      <p:sp>
        <p:nvSpPr>
          <p:cNvPr id="18" name="AutoShape 4"/>
          <p:cNvSpPr>
            <a:spLocks/>
          </p:cNvSpPr>
          <p:nvPr/>
        </p:nvSpPr>
        <p:spPr bwMode="gray">
          <a:xfrm>
            <a:off x="9252000" y="5759418"/>
            <a:ext cx="477847"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rtl="0" eaLnBrk="1" hangingPunct="1">
              <a:spcBef>
                <a:spcPct val="0"/>
              </a:spcBef>
              <a:buFontTx/>
              <a:buNone/>
            </a:pPr>
            <a:r>
              <a:rPr lang="en-GB" altLang="da-DK" sz="749" b="1" noProof="1">
                <a:solidFill>
                  <a:srgbClr val="677578">
                    <a:lumMod val="75000"/>
                  </a:srgbClr>
                </a:solidFill>
                <a:latin typeface="Arial Narrow"/>
                <a:cs typeface="Arial" charset="0"/>
              </a:rPr>
              <a:t>7.13</a:t>
            </a:r>
            <a:endParaRPr lang="en-GB" altLang="da-DK" sz="749" noProof="1">
              <a:solidFill>
                <a:srgbClr val="677578">
                  <a:lumMod val="75000"/>
                </a:srgbClr>
              </a:solidFill>
              <a:cs typeface="Arial" charset="0"/>
            </a:endParaRPr>
          </a:p>
        </p:txBody>
      </p:sp>
      <p:pic>
        <p:nvPicPr>
          <p:cNvPr id="7" name="Picture 6"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1" y="1"/>
            <a:ext cx="9143719" cy="6858211"/>
          </a:xfrm>
          <a:prstGeom prst="rect">
            <a:avLst/>
          </a:prstGeom>
        </p:spPr>
      </p:pic>
      <p:sp>
        <p:nvSpPr>
          <p:cNvPr id="20" name="AutoShape 4"/>
          <p:cNvSpPr>
            <a:spLocks/>
          </p:cNvSpPr>
          <p:nvPr userDrawn="1"/>
        </p:nvSpPr>
        <p:spPr bwMode="gray">
          <a:xfrm>
            <a:off x="815953" y="-205139"/>
            <a:ext cx="477848"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rtl="0" eaLnBrk="1" hangingPunct="1">
              <a:spcBef>
                <a:spcPct val="0"/>
              </a:spcBef>
              <a:buFontTx/>
              <a:buNone/>
            </a:pPr>
            <a:r>
              <a:rPr lang="en-GB" altLang="da-DK" sz="749" b="1" kern="1200" noProof="1">
                <a:solidFill>
                  <a:schemeClr val="tx2">
                    <a:lumMod val="75000"/>
                  </a:schemeClr>
                </a:solidFill>
                <a:latin typeface="+mn-lt"/>
                <a:ea typeface="+mn-ea"/>
                <a:cs typeface="Arial" charset="0"/>
              </a:rPr>
              <a:t>12.29</a:t>
            </a:r>
          </a:p>
        </p:txBody>
      </p:sp>
      <p:sp>
        <p:nvSpPr>
          <p:cNvPr id="21" name="AutoShape 4"/>
          <p:cNvSpPr>
            <a:spLocks/>
          </p:cNvSpPr>
          <p:nvPr userDrawn="1"/>
        </p:nvSpPr>
        <p:spPr bwMode="gray">
          <a:xfrm>
            <a:off x="7835452" y="-205139"/>
            <a:ext cx="477848" cy="1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eaLnBrk="1" hangingPunct="1">
              <a:spcBef>
                <a:spcPct val="0"/>
              </a:spcBef>
              <a:buFontTx/>
              <a:buNone/>
            </a:pPr>
            <a:r>
              <a:rPr lang="en-GB" altLang="da-DK" sz="749" b="1" kern="1200" noProof="1">
                <a:solidFill>
                  <a:schemeClr val="tx2">
                    <a:lumMod val="75000"/>
                  </a:schemeClr>
                </a:solidFill>
                <a:latin typeface="+mn-lt"/>
                <a:ea typeface="+mn-ea"/>
                <a:cs typeface="Arial" charset="0"/>
              </a:rPr>
              <a:t>12.29</a:t>
            </a:r>
            <a:endParaRPr lang="en-GB" altLang="da-DK" sz="749" noProof="1">
              <a:solidFill>
                <a:schemeClr val="tx2">
                  <a:lumMod val="75000"/>
                </a:schemeClr>
              </a:solidFill>
              <a:cs typeface="Arial" charset="0"/>
            </a:endParaRPr>
          </a:p>
        </p:txBody>
      </p:sp>
      <p:sp>
        <p:nvSpPr>
          <p:cNvPr id="23" name="AutoShape 4">
            <a:extLst>
              <a:ext uri="{FF2B5EF4-FFF2-40B4-BE49-F238E27FC236}">
                <a16:creationId xmlns:a16="http://schemas.microsoft.com/office/drawing/2014/main" id="{A8F40D9B-BEDC-4D2D-A1A6-7D78B0B9CDE5}"/>
              </a:ext>
            </a:extLst>
          </p:cNvPr>
          <p:cNvSpPr>
            <a:spLocks/>
          </p:cNvSpPr>
          <p:nvPr userDrawn="1"/>
        </p:nvSpPr>
        <p:spPr bwMode="gray">
          <a:xfrm>
            <a:off x="-1493017" y="6550935"/>
            <a:ext cx="1304011" cy="2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rtl="0">
              <a:buNone/>
            </a:pPr>
            <a:r>
              <a:rPr lang="en-GB" sz="749" b="1" kern="1200" dirty="0">
                <a:solidFill>
                  <a:schemeClr val="tx2">
                    <a:lumMod val="75000"/>
                  </a:schemeClr>
                </a:solidFill>
                <a:latin typeface="+mn-lt"/>
                <a:ea typeface="+mn-ea"/>
                <a:cs typeface="Arial" charset="0"/>
              </a:rPr>
              <a:t>Template</a:t>
            </a:r>
            <a:br>
              <a:rPr lang="en-GB" sz="749" b="1" kern="1200" dirty="0">
                <a:solidFill>
                  <a:schemeClr val="tx2">
                    <a:lumMod val="75000"/>
                  </a:schemeClr>
                </a:solidFill>
                <a:latin typeface="+mn-lt"/>
                <a:ea typeface="+mn-ea"/>
                <a:cs typeface="Arial" charset="0"/>
              </a:rPr>
            </a:br>
            <a:r>
              <a:rPr lang="en-GB" sz="749" b="1" kern="1200" dirty="0">
                <a:solidFill>
                  <a:schemeClr val="tx2">
                    <a:lumMod val="75000"/>
                  </a:schemeClr>
                </a:solidFill>
                <a:latin typeface="+mn-lt"/>
                <a:ea typeface="+mn-ea"/>
                <a:cs typeface="Arial" charset="0"/>
              </a:rPr>
              <a:t>May 2019</a:t>
            </a:r>
          </a:p>
        </p:txBody>
      </p:sp>
      <p:sp>
        <p:nvSpPr>
          <p:cNvPr id="5" name="[WorkArea]" descr="&lt;?xml version=&quot;1.0&quot; encoding=&quot;utf-16&quot;?&gt;&#10;&lt;GridTheme xmlns:xsi=&quot;http://www.w3.org/2001/XMLSchema-instance&quot; xmlns:xsd=&quot;http://www.w3.org/2001/XMLSchema&quot;&gt;&#10;  &lt;GuideLines&gt;&#10;    &lt;GuideLine&gt;&#10;      &lt;Orientation&gt;118&lt;/Orientation&gt;&#10;      &lt;Offset&gt;421&lt;/Offset&gt;&#10;    &lt;/GuideLine&gt;&#10;    &lt;GuideLine&gt;&#10;      &lt;Orientation&gt;118&lt;/Orientation&gt;&#10;      &lt;Offset&gt;403&lt;/Offset&gt;&#10;    &lt;/GuideLine&gt;&#10;    &lt;GuideLine&gt;&#10;      &lt;Orientation&gt;118&lt;/Orientation&gt;&#10;      &lt;Offset&gt;439&lt;/Offset&gt;&#10;    &lt;/GuideLine&gt;&#10;    &lt;GuideLine&gt;&#10;      &lt;Orientation&gt;118&lt;/Orientation&gt;&#10;      &lt;Offset&gt;806&lt;/Offset&gt;&#10;    &lt;/GuideLine&gt;&#10;    &lt;GuideLine&gt;&#10;      &lt;Orientation&gt;118&lt;/Orientation&gt;&#10;      &lt;Offset&gt;36&lt;/Offset&gt;&#10;    &lt;/GuideLine&gt;&#10;    &lt;GuideLine&gt;&#10;      &lt;Orientation&gt;104&lt;/Orientation&gt;&#10;      &lt;Offset&gt;298&lt;/Offset&gt;&#10;    &lt;/GuideLine&gt;&#10;    &lt;GuideLine&gt;&#10;      &lt;Orientation&gt;104&lt;/Orientation&gt;&#10;      &lt;Offset&gt;36&lt;/Offset&gt;&#10;    &lt;/GuideLine&gt;&#10;    &lt;GuideLine&gt;&#10;      &lt;Orientation&gt;104&lt;/Orientation&gt;&#10;      &lt;Offset&gt;133&lt;/Offset&gt;&#10;    &lt;/GuideLine&gt;&#10;    &lt;GuideLine&gt;&#10;      &lt;Orientation&gt;104&lt;/Orientation&gt;&#10;      &lt;Offset&gt;500&lt;/Offset&gt;&#10;    &lt;/GuideLine&gt;&#10;    &lt;GuideLine&gt;&#10;      &lt;Orientation&gt;118&lt;/Orientation&gt;&#10;      &lt;Offset&gt;73&lt;/Offset&gt;&#10;    &lt;/GuideLine&gt;&#10;    &lt;GuideLine&gt;&#10;      &lt;Orientation&gt;118&lt;/Orientation&gt;&#10;      &lt;Offset&gt;769&lt;/Offset&gt;&#10;    &lt;/GuideLine&gt;&#10;  &lt;/GuideLines&gt;&#10;  &lt;SubGrids&gt;&#10;    &lt;SubGrid&gt;&#10;      &lt;Left&gt;37.1591339&lt;/Left&gt;&#10;      &lt;Top&gt;133.125046&lt;/Top&gt;&#10;      &lt;Width&gt;365.590881&lt;/Width&gt;&#10;      &lt;Height&gt;180.812515&lt;/Height&gt;&#10;    &lt;/SubGrid&gt;&#10;    &lt;SubGrid&gt;&#10;      &lt;Left&gt;439.125031&lt;/Left&gt;&#10;      &lt;Top&gt;133.125046&lt;/Top&gt;&#10;      &lt;Width&gt;366.659058&lt;/Width&gt;&#10;      &lt;Height&gt;180.812515&lt;/Height&gt;&#10;    &lt;/SubGrid&gt;&#10;    &lt;SubGrid&gt;&#10;      &lt;Left&gt;37.1591339&lt;/Left&gt;&#10;      &lt;Top&gt;318.937561&lt;/Top&gt;&#10;      &lt;Width&gt;365.590881&lt;/Width&gt;&#10;      &lt;Height&gt;180.812439&lt;/Height&gt;&#10;    &lt;/SubGrid&gt;&#10;    &lt;SubGrid&gt;&#10;      &lt;Left&gt;439.125031&lt;/Left&gt;&#10;      &lt;Top&gt;318.937561&lt;/Top&gt;&#10;      &lt;Width&gt;366.659058&lt;/Width&gt;&#10;      &lt;Height&gt;180.812439&lt;/Height&gt;&#10;    &lt;/SubGrid&gt;&#10;  &lt;/SubGrids&gt;&#10;  &lt;WorkArea&gt;&#10;    &lt;Top&gt;133.125046&lt;/Top&gt;&#10;    &lt;Left&gt;37.1591339&lt;/Left&gt;&#10;    &lt;Width&gt;768.625061&lt;/Width&gt;&#10;    &lt;Height&gt;365.6693&lt;/Height&gt;&#10;  &lt;/WorkArea&gt;&#10;  &lt;AspectW&gt;16&lt;/AspectW&gt;&#10;  &lt;AspectH&gt;11.31&lt;/AspectH&gt;&#10;  &lt;Width&gt;842&lt;/Width&gt;&#10;  &lt;Height&gt;595.375&lt;/Height&gt;&#10;  &lt;HGap&gt;10&lt;/HGap&gt;&#10;  &lt;VGap&gt;10&lt;/VGap&gt;&#10;  &lt;OfficeVersion&gt;160&lt;/OfficeVersion&gt;&#10;&lt;/GridTheme&gt;" hidden="1">
            <a:extLst>
              <a:ext uri="{FF2B5EF4-FFF2-40B4-BE49-F238E27FC236}">
                <a16:creationId xmlns:a16="http://schemas.microsoft.com/office/drawing/2014/main" id="{9AB3702E-9100-442B-AFE2-E012DA0C95FE}"/>
              </a:ext>
            </a:extLst>
          </p:cNvPr>
          <p:cNvSpPr/>
          <p:nvPr userDrawn="1"/>
        </p:nvSpPr>
        <p:spPr>
          <a:xfrm>
            <a:off x="403543" y="1533441"/>
            <a:ext cx="8347159" cy="4212069"/>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3" dirty="0"/>
          </a:p>
        </p:txBody>
      </p:sp>
      <p:sp>
        <p:nvSpPr>
          <p:cNvPr id="8" name="Rectangle 7" hidden="1">
            <a:extLst>
              <a:ext uri="{FF2B5EF4-FFF2-40B4-BE49-F238E27FC236}">
                <a16:creationId xmlns:a16="http://schemas.microsoft.com/office/drawing/2014/main" id="{1120327A-FF38-4A5E-A264-101397963253}"/>
              </a:ext>
            </a:extLst>
          </p:cNvPr>
          <p:cNvSpPr/>
          <p:nvPr userDrawn="1">
            <p:custDataLst>
              <p:tags r:id="rId13"/>
            </p:custDataLst>
          </p:nvPr>
        </p:nvSpPr>
        <p:spPr>
          <a:xfrm>
            <a:off x="403543" y="1533441"/>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3" dirty="0"/>
          </a:p>
        </p:txBody>
      </p:sp>
      <p:sp>
        <p:nvSpPr>
          <p:cNvPr id="10" name="Rectangle 9" hidden="1">
            <a:extLst>
              <a:ext uri="{FF2B5EF4-FFF2-40B4-BE49-F238E27FC236}">
                <a16:creationId xmlns:a16="http://schemas.microsoft.com/office/drawing/2014/main" id="{9378E934-77C4-4056-BA37-EEB8A5A00522}"/>
              </a:ext>
            </a:extLst>
          </p:cNvPr>
          <p:cNvSpPr/>
          <p:nvPr userDrawn="1">
            <p:custDataLst>
              <p:tags r:id="rId14"/>
            </p:custDataLst>
          </p:nvPr>
        </p:nvSpPr>
        <p:spPr>
          <a:xfrm>
            <a:off x="4768836" y="1533441"/>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3" dirty="0"/>
          </a:p>
        </p:txBody>
      </p:sp>
      <p:sp>
        <p:nvSpPr>
          <p:cNvPr id="11" name="Rectangle 10" hidden="1">
            <a:extLst>
              <a:ext uri="{FF2B5EF4-FFF2-40B4-BE49-F238E27FC236}">
                <a16:creationId xmlns:a16="http://schemas.microsoft.com/office/drawing/2014/main" id="{0F8227A8-11B1-444F-BEC1-3E087074D76C}"/>
              </a:ext>
            </a:extLst>
          </p:cNvPr>
          <p:cNvSpPr/>
          <p:nvPr userDrawn="1">
            <p:custDataLst>
              <p:tags r:id="rId15"/>
            </p:custDataLst>
          </p:nvPr>
        </p:nvSpPr>
        <p:spPr>
          <a:xfrm>
            <a:off x="403543" y="3673775"/>
            <a:ext cx="39702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3" dirty="0"/>
          </a:p>
        </p:txBody>
      </p:sp>
      <p:sp>
        <p:nvSpPr>
          <p:cNvPr id="14" name="Rectangle 13" hidden="1">
            <a:extLst>
              <a:ext uri="{FF2B5EF4-FFF2-40B4-BE49-F238E27FC236}">
                <a16:creationId xmlns:a16="http://schemas.microsoft.com/office/drawing/2014/main" id="{10C73586-3CC1-4047-91A8-29EE63869450}"/>
              </a:ext>
            </a:extLst>
          </p:cNvPr>
          <p:cNvSpPr/>
          <p:nvPr userDrawn="1">
            <p:custDataLst>
              <p:tags r:id="rId16"/>
            </p:custDataLst>
          </p:nvPr>
        </p:nvSpPr>
        <p:spPr>
          <a:xfrm>
            <a:off x="4768836" y="3673775"/>
            <a:ext cx="3981865" cy="2082741"/>
          </a:xfrm>
          <a:prstGeom prst="rect">
            <a:avLst/>
          </a:prstGeom>
          <a:solidFill>
            <a:srgbClr val="EAEAEA">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pPr>
            <a:endParaRPr lang="en-GB" sz="1633" dirty="0"/>
          </a:p>
        </p:txBody>
      </p:sp>
      <p:pic>
        <p:nvPicPr>
          <p:cNvPr id="26" name="Picture 25">
            <a:extLst>
              <a:ext uri="{FF2B5EF4-FFF2-40B4-BE49-F238E27FC236}">
                <a16:creationId xmlns:a16="http://schemas.microsoft.com/office/drawing/2014/main" id="{95E10939-EA04-48C7-BADF-7548B8B89098}"/>
              </a:ext>
            </a:extLst>
          </p:cNvPr>
          <p:cNvPicPr>
            <a:picLocks noChangeAspect="1"/>
          </p:cNvPicPr>
          <p:nvPr userDrawn="1"/>
        </p:nvPicPr>
        <p:blipFill>
          <a:blip r:embed="rId20"/>
          <a:stretch>
            <a:fillRect/>
          </a:stretch>
        </p:blipFill>
        <p:spPr>
          <a:xfrm>
            <a:off x="8368082" y="6352915"/>
            <a:ext cx="382620" cy="506101"/>
          </a:xfrm>
          <a:prstGeom prst="rect">
            <a:avLst/>
          </a:prstGeom>
        </p:spPr>
      </p:pic>
    </p:spTree>
    <p:extLst>
      <p:ext uri="{BB962C8B-B14F-4D97-AF65-F5344CB8AC3E}">
        <p14:creationId xmlns:p14="http://schemas.microsoft.com/office/powerpoint/2010/main" val="74118464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hf hdr="0" ftr="0" dt="0"/>
  <p:txStyles>
    <p:titleStyle>
      <a:lvl1pPr algn="l" defTabSz="677318" rtl="0" eaLnBrk="1" latinLnBrk="0" hangingPunct="1">
        <a:lnSpc>
          <a:spcPct val="100000"/>
        </a:lnSpc>
        <a:spcBef>
          <a:spcPct val="0"/>
        </a:spcBef>
        <a:buNone/>
        <a:defRPr lang="da-DK" sz="2177" b="1" kern="1200" cap="all" spc="-8" baseline="0" noProof="0" dirty="0">
          <a:solidFill>
            <a:schemeClr val="tx1"/>
          </a:solidFill>
          <a:latin typeface="+mj-lt"/>
          <a:ea typeface="+mj-ea"/>
          <a:cs typeface="+mj-cs"/>
        </a:defRPr>
      </a:lvl1pPr>
    </p:titleStyle>
    <p:bodyStyle>
      <a:lvl1pPr marL="159179" marR="0" indent="-159179" algn="l" defTabSz="677318" rtl="0" eaLnBrk="1" fontAlgn="auto" latinLnBrk="0" hangingPunct="1">
        <a:lnSpc>
          <a:spcPct val="100000"/>
        </a:lnSpc>
        <a:spcBef>
          <a:spcPts val="408"/>
        </a:spcBef>
        <a:spcAft>
          <a:spcPts val="0"/>
        </a:spcAft>
        <a:buClrTx/>
        <a:buSzTx/>
        <a:buFont typeface="Arial" panose="020B0604020202020204" pitchFamily="34" charset="0"/>
        <a:buChar char="•"/>
        <a:tabLst/>
        <a:defRPr sz="1633" kern="1200" spc="-8" baseline="0">
          <a:solidFill>
            <a:schemeClr val="tx1"/>
          </a:solidFill>
          <a:latin typeface="+mn-lt"/>
          <a:ea typeface="+mn-ea"/>
          <a:cs typeface="+mn-cs"/>
        </a:defRPr>
      </a:lvl1pPr>
      <a:lvl2pPr marL="318357" marR="0" indent="-159179" algn="l" defTabSz="677318" rtl="0" eaLnBrk="1" fontAlgn="auto" latinLnBrk="0" hangingPunct="1">
        <a:lnSpc>
          <a:spcPct val="100000"/>
        </a:lnSpc>
        <a:spcBef>
          <a:spcPts val="408"/>
        </a:spcBef>
        <a:spcAft>
          <a:spcPts val="0"/>
        </a:spcAft>
        <a:buClrTx/>
        <a:buSzTx/>
        <a:buFont typeface="Arial" panose="020B0604020202020204" pitchFamily="34" charset="0"/>
        <a:buChar char="•"/>
        <a:tabLst/>
        <a:defRPr sz="1633" kern="1200" spc="-8" baseline="0">
          <a:solidFill>
            <a:schemeClr val="tx1"/>
          </a:solidFill>
          <a:latin typeface="+mn-lt"/>
          <a:ea typeface="+mn-ea"/>
          <a:cs typeface="+mn-cs"/>
        </a:defRPr>
      </a:lvl2pPr>
      <a:lvl3pPr marL="477536" marR="0" indent="-159179" algn="l" defTabSz="677318" rtl="0" eaLnBrk="1" fontAlgn="auto" latinLnBrk="0" hangingPunct="1">
        <a:lnSpc>
          <a:spcPct val="100000"/>
        </a:lnSpc>
        <a:spcBef>
          <a:spcPts val="408"/>
        </a:spcBef>
        <a:spcAft>
          <a:spcPts val="0"/>
        </a:spcAft>
        <a:buClrTx/>
        <a:buSzTx/>
        <a:buFont typeface="Arial" panose="020B0604020202020204" pitchFamily="34" charset="0"/>
        <a:buChar char="•"/>
        <a:tabLst/>
        <a:defRPr sz="1633" kern="1200" spc="-8">
          <a:solidFill>
            <a:schemeClr val="tx1"/>
          </a:solidFill>
          <a:latin typeface="+mn-lt"/>
          <a:ea typeface="+mn-ea"/>
          <a:cs typeface="+mn-cs"/>
        </a:defRPr>
      </a:lvl3pPr>
      <a:lvl4pPr marL="671917" indent="-194381" algn="l" defTabSz="677318" rtl="0" eaLnBrk="1" latinLnBrk="0" hangingPunct="1">
        <a:lnSpc>
          <a:spcPct val="90000"/>
        </a:lnSpc>
        <a:spcBef>
          <a:spcPts val="0"/>
        </a:spcBef>
        <a:buClr>
          <a:schemeClr val="tx1"/>
        </a:buClr>
        <a:buFont typeface="Arial" panose="020B0604020202020204" pitchFamily="34" charset="0"/>
        <a:buChar char="•"/>
        <a:defRPr sz="1633" kern="1200" spc="-8" baseline="0">
          <a:solidFill>
            <a:schemeClr val="tx1"/>
          </a:solidFill>
          <a:latin typeface="+mn-lt"/>
          <a:ea typeface="+mn-ea"/>
          <a:cs typeface="+mn-cs"/>
        </a:defRPr>
      </a:lvl4pPr>
      <a:lvl5pPr marL="795893" indent="-159179" algn="l" defTabSz="677318" rtl="0" eaLnBrk="1" latinLnBrk="0" hangingPunct="1">
        <a:lnSpc>
          <a:spcPct val="90000"/>
        </a:lnSpc>
        <a:spcBef>
          <a:spcPts val="0"/>
        </a:spcBef>
        <a:buClr>
          <a:schemeClr val="tx1"/>
        </a:buClr>
        <a:buFont typeface="Arial" panose="020B0604020202020204" pitchFamily="34" charset="0"/>
        <a:buChar char="•"/>
        <a:defRPr sz="1633" kern="1200" spc="-8">
          <a:solidFill>
            <a:schemeClr val="tx1"/>
          </a:solidFill>
          <a:latin typeface="+mn-lt"/>
          <a:ea typeface="+mn-ea"/>
          <a:cs typeface="+mn-cs"/>
        </a:defRPr>
      </a:lvl5pPr>
      <a:lvl6pPr marL="1862625" indent="-169330" algn="l" defTabSz="67731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6pPr>
      <a:lvl7pPr marL="2201285" indent="-169330" algn="l" defTabSz="67731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7pPr>
      <a:lvl8pPr marL="2539943" indent="-169330" algn="l" defTabSz="67731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8pPr>
      <a:lvl9pPr marL="2878602" indent="-169330" algn="l" defTabSz="677318" rtl="0" eaLnBrk="1" latinLnBrk="0" hangingPunct="1">
        <a:spcBef>
          <a:spcPct val="20000"/>
        </a:spcBef>
        <a:buFont typeface="Arial" panose="020B0604020202020204" pitchFamily="34" charset="0"/>
        <a:buChar char="•"/>
        <a:defRPr sz="1496" kern="1200">
          <a:solidFill>
            <a:schemeClr val="tx1"/>
          </a:solidFill>
          <a:latin typeface="+mn-lt"/>
          <a:ea typeface="+mn-ea"/>
          <a:cs typeface="+mn-cs"/>
        </a:defRPr>
      </a:lvl9pPr>
    </p:bodyStyle>
    <p:otherStyle>
      <a:defPPr>
        <a:defRPr lang="da-DK"/>
      </a:defPPr>
      <a:lvl1pPr marL="0" algn="l" defTabSz="677318" rtl="0" eaLnBrk="1" latinLnBrk="0" hangingPunct="1">
        <a:defRPr sz="1361" kern="1200">
          <a:solidFill>
            <a:schemeClr val="tx1"/>
          </a:solidFill>
          <a:latin typeface="+mn-lt"/>
          <a:ea typeface="+mn-ea"/>
          <a:cs typeface="+mn-cs"/>
        </a:defRPr>
      </a:lvl1pPr>
      <a:lvl2pPr marL="338659" algn="l" defTabSz="677318" rtl="0" eaLnBrk="1" latinLnBrk="0" hangingPunct="1">
        <a:defRPr sz="1361" kern="1200">
          <a:solidFill>
            <a:schemeClr val="tx1"/>
          </a:solidFill>
          <a:latin typeface="+mn-lt"/>
          <a:ea typeface="+mn-ea"/>
          <a:cs typeface="+mn-cs"/>
        </a:defRPr>
      </a:lvl2pPr>
      <a:lvl3pPr marL="677318" algn="l" defTabSz="677318" rtl="0" eaLnBrk="1" latinLnBrk="0" hangingPunct="1">
        <a:defRPr sz="1361" kern="1200">
          <a:solidFill>
            <a:schemeClr val="tx1"/>
          </a:solidFill>
          <a:latin typeface="+mn-lt"/>
          <a:ea typeface="+mn-ea"/>
          <a:cs typeface="+mn-cs"/>
        </a:defRPr>
      </a:lvl3pPr>
      <a:lvl4pPr marL="1015977" algn="l" defTabSz="677318" rtl="0" eaLnBrk="1" latinLnBrk="0" hangingPunct="1">
        <a:defRPr sz="1361" kern="1200">
          <a:solidFill>
            <a:schemeClr val="tx1"/>
          </a:solidFill>
          <a:latin typeface="+mn-lt"/>
          <a:ea typeface="+mn-ea"/>
          <a:cs typeface="+mn-cs"/>
        </a:defRPr>
      </a:lvl4pPr>
      <a:lvl5pPr marL="1354637" algn="l" defTabSz="677318" rtl="0" eaLnBrk="1" latinLnBrk="0" hangingPunct="1">
        <a:defRPr sz="1361" kern="1200">
          <a:solidFill>
            <a:schemeClr val="tx1"/>
          </a:solidFill>
          <a:latin typeface="+mn-lt"/>
          <a:ea typeface="+mn-ea"/>
          <a:cs typeface="+mn-cs"/>
        </a:defRPr>
      </a:lvl5pPr>
      <a:lvl6pPr marL="1693295" algn="l" defTabSz="677318" rtl="0" eaLnBrk="1" latinLnBrk="0" hangingPunct="1">
        <a:defRPr sz="1361" kern="1200">
          <a:solidFill>
            <a:schemeClr val="tx1"/>
          </a:solidFill>
          <a:latin typeface="+mn-lt"/>
          <a:ea typeface="+mn-ea"/>
          <a:cs typeface="+mn-cs"/>
        </a:defRPr>
      </a:lvl6pPr>
      <a:lvl7pPr marL="2031954" algn="l" defTabSz="677318" rtl="0" eaLnBrk="1" latinLnBrk="0" hangingPunct="1">
        <a:defRPr sz="1361" kern="1200">
          <a:solidFill>
            <a:schemeClr val="tx1"/>
          </a:solidFill>
          <a:latin typeface="+mn-lt"/>
          <a:ea typeface="+mn-ea"/>
          <a:cs typeface="+mn-cs"/>
        </a:defRPr>
      </a:lvl7pPr>
      <a:lvl8pPr marL="2370614" algn="l" defTabSz="677318" rtl="0" eaLnBrk="1" latinLnBrk="0" hangingPunct="1">
        <a:defRPr sz="1361" kern="1200">
          <a:solidFill>
            <a:schemeClr val="tx1"/>
          </a:solidFill>
          <a:latin typeface="+mn-lt"/>
          <a:ea typeface="+mn-ea"/>
          <a:cs typeface="+mn-cs"/>
        </a:defRPr>
      </a:lvl8pPr>
      <a:lvl9pPr marL="2709273" algn="l" defTabSz="677318" rtl="0" eaLnBrk="1" latinLnBrk="0" hangingPunct="1">
        <a:defRPr sz="136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p15:clr>
            <a:srgbClr val="F26B43"/>
          </p15:clr>
        </p15:guide>
        <p15:guide id="2" pos="3224">
          <p15:clr>
            <a:srgbClr val="F26B43"/>
          </p15:clr>
        </p15:guide>
        <p15:guide id="3" pos="3512">
          <p15:clr>
            <a:srgbClr val="F26B43"/>
          </p15:clr>
        </p15:guide>
        <p15:guide id="4" pos="6448">
          <p15:clr>
            <a:srgbClr val="F26B43"/>
          </p15:clr>
        </p15:guide>
        <p15:guide id="5" pos="288">
          <p15:clr>
            <a:srgbClr val="F26B43"/>
          </p15:clr>
        </p15:guide>
        <p15:guide id="6" orient="horz" pos="2384">
          <p15:clr>
            <a:srgbClr val="F26B43"/>
          </p15:clr>
        </p15:guide>
        <p15:guide id="7" orient="horz" pos="288">
          <p15:clr>
            <a:srgbClr val="F26B43"/>
          </p15:clr>
        </p15:guide>
        <p15:guide id="8" orient="horz" pos="1064">
          <p15:clr>
            <a:srgbClr val="F26B43"/>
          </p15:clr>
        </p15:guide>
        <p15:guide id="9" orient="horz" pos="4000">
          <p15:clr>
            <a:srgbClr val="F26B43"/>
          </p15:clr>
        </p15:guide>
        <p15:guide id="10" pos="584">
          <p15:clr>
            <a:srgbClr val="F26B43"/>
          </p15:clr>
        </p15:guide>
        <p15:guide id="11" pos="6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tiff"/><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a-DK" sz="2400" dirty="0"/>
              <a:t>Status på proces for indkøb af nye færger</a:t>
            </a:r>
          </a:p>
        </p:txBody>
      </p:sp>
      <p:sp>
        <p:nvSpPr>
          <p:cNvPr id="3" name="Undertitel 2"/>
          <p:cNvSpPr>
            <a:spLocks noGrp="1"/>
          </p:cNvSpPr>
          <p:nvPr>
            <p:ph type="subTitle" idx="1"/>
          </p:nvPr>
        </p:nvSpPr>
        <p:spPr>
          <a:xfrm>
            <a:off x="1890000" y="4266000"/>
            <a:ext cx="6948000" cy="1752600"/>
          </a:xfrm>
        </p:spPr>
        <p:txBody>
          <a:bodyPr>
            <a:normAutofit/>
          </a:bodyPr>
          <a:lstStyle/>
          <a:p>
            <a:r>
              <a:rPr lang="da-DK" sz="2000" dirty="0"/>
              <a:t>Infomøde nr. 3 på Sejerø d. 13. december - 2022</a:t>
            </a:r>
          </a:p>
        </p:txBody>
      </p:sp>
      <p:sp>
        <p:nvSpPr>
          <p:cNvPr id="5" name="Pladsholder til diasnummer 4"/>
          <p:cNvSpPr>
            <a:spLocks noGrp="1"/>
          </p:cNvSpPr>
          <p:nvPr>
            <p:ph type="sldNum" sz="quarter" idx="12"/>
          </p:nvPr>
        </p:nvSpPr>
        <p:spPr/>
        <p:txBody>
          <a:bodyPr/>
          <a:lstStyle/>
          <a:p>
            <a:r>
              <a:rPr lang="en-US"/>
              <a:t>Side </a:t>
            </a:r>
            <a:fld id="{6F18B540-549C-49F9-8A32-7B568160AF75}" type="slidenum">
              <a:rPr lang="en-US" smtClean="0"/>
              <a:pPr/>
              <a:t>1</a:t>
            </a:fld>
            <a:endParaRPr lang="en-US" dirty="0"/>
          </a:p>
        </p:txBody>
      </p:sp>
      <p:pic>
        <p:nvPicPr>
          <p:cNvPr id="6" name="Billede 5" descr="Et billede, der indeholder tekst&#10;&#10;Automatisk genereret beskrivelse">
            <a:extLst>
              <a:ext uri="{FF2B5EF4-FFF2-40B4-BE49-F238E27FC236}">
                <a16:creationId xmlns:a16="http://schemas.microsoft.com/office/drawing/2014/main" id="{F59590B3-948E-F586-45D2-5A3C8C28F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934" y="295200"/>
            <a:ext cx="3199078" cy="671151"/>
          </a:xfrm>
          <a:prstGeom prst="rect">
            <a:avLst/>
          </a:prstGeom>
        </p:spPr>
      </p:pic>
    </p:spTree>
    <p:extLst>
      <p:ext uri="{BB962C8B-B14F-4D97-AF65-F5344CB8AC3E}">
        <p14:creationId xmlns:p14="http://schemas.microsoft.com/office/powerpoint/2010/main" val="78457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A13582-1F90-E1C8-7522-388D9316478B}"/>
              </a:ext>
            </a:extLst>
          </p:cNvPr>
          <p:cNvSpPr>
            <a:spLocks noGrp="1"/>
          </p:cNvSpPr>
          <p:nvPr>
            <p:ph type="title"/>
          </p:nvPr>
        </p:nvSpPr>
        <p:spPr/>
        <p:txBody>
          <a:bodyPr/>
          <a:lstStyle/>
          <a:p>
            <a:r>
              <a:rPr lang="en-US" dirty="0"/>
              <a:t>Eksempel </a:t>
            </a:r>
            <a:r>
              <a:rPr lang="en-US" dirty="0" err="1"/>
              <a:t>på</a:t>
            </a:r>
            <a:r>
              <a:rPr lang="en-US" dirty="0"/>
              <a:t> Basis </a:t>
            </a:r>
            <a:r>
              <a:rPr lang="en-US" dirty="0" err="1"/>
              <a:t>sejlplan</a:t>
            </a:r>
            <a:endParaRPr lang="da-DK" dirty="0"/>
          </a:p>
        </p:txBody>
      </p:sp>
      <p:sp>
        <p:nvSpPr>
          <p:cNvPr id="10" name="Text Placeholder 9">
            <a:extLst>
              <a:ext uri="{FF2B5EF4-FFF2-40B4-BE49-F238E27FC236}">
                <a16:creationId xmlns:a16="http://schemas.microsoft.com/office/drawing/2014/main" id="{C588388E-0388-3547-944F-0028467E4BEE}"/>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8190ACB5-4D35-311C-0CDA-82E8EFD7C526}"/>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10</a:t>
            </a:fld>
            <a:endParaRPr lang="en-GB" dirty="0">
              <a:solidFill>
                <a:srgbClr val="FFFFFF"/>
              </a:solidFill>
              <a:latin typeface="Arial Narrow"/>
            </a:endParaRPr>
          </a:p>
        </p:txBody>
      </p:sp>
      <p:sp>
        <p:nvSpPr>
          <p:cNvPr id="9" name="Subtitle 8">
            <a:extLst>
              <a:ext uri="{FF2B5EF4-FFF2-40B4-BE49-F238E27FC236}">
                <a16:creationId xmlns:a16="http://schemas.microsoft.com/office/drawing/2014/main" id="{B6F589C4-E086-9906-CA8B-3F4ECAD2B8A6}"/>
              </a:ext>
            </a:extLst>
          </p:cNvPr>
          <p:cNvSpPr>
            <a:spLocks noGrp="1"/>
          </p:cNvSpPr>
          <p:nvPr>
            <p:ph type="subTitle" idx="1"/>
          </p:nvPr>
        </p:nvSpPr>
        <p:spPr/>
        <p:txBody>
          <a:bodyPr/>
          <a:lstStyle/>
          <a:p>
            <a:r>
              <a:rPr lang="en-US" dirty="0" err="1"/>
              <a:t>Sammenligning</a:t>
            </a:r>
            <a:r>
              <a:rPr lang="en-US" dirty="0"/>
              <a:t> </a:t>
            </a:r>
            <a:r>
              <a:rPr lang="en-US" dirty="0" err="1"/>
              <a:t>mellem</a:t>
            </a:r>
            <a:r>
              <a:rPr lang="en-US" dirty="0"/>
              <a:t> </a:t>
            </a:r>
            <a:r>
              <a:rPr lang="en-US" dirty="0" err="1"/>
              <a:t>eksisterende</a:t>
            </a:r>
            <a:r>
              <a:rPr lang="en-US" dirty="0"/>
              <a:t> </a:t>
            </a:r>
            <a:r>
              <a:rPr lang="en-US" dirty="0" err="1"/>
              <a:t>vinter</a:t>
            </a:r>
            <a:r>
              <a:rPr lang="en-US" dirty="0"/>
              <a:t>- </a:t>
            </a:r>
            <a:r>
              <a:rPr lang="en-US" dirty="0" err="1"/>
              <a:t>og</a:t>
            </a:r>
            <a:r>
              <a:rPr lang="en-US" dirty="0"/>
              <a:t> </a:t>
            </a:r>
            <a:r>
              <a:rPr lang="en-US" dirty="0" err="1"/>
              <a:t>ny</a:t>
            </a:r>
            <a:r>
              <a:rPr lang="en-US" dirty="0"/>
              <a:t> basis </a:t>
            </a:r>
            <a:r>
              <a:rPr lang="en-US" dirty="0" err="1"/>
              <a:t>sejlplan</a:t>
            </a:r>
            <a:endParaRPr lang="da-DK" dirty="0"/>
          </a:p>
        </p:txBody>
      </p:sp>
      <p:pic>
        <p:nvPicPr>
          <p:cNvPr id="14" name="Picture 13" descr="Table&#10;&#10;Description automatically generated">
            <a:extLst>
              <a:ext uri="{FF2B5EF4-FFF2-40B4-BE49-F238E27FC236}">
                <a16:creationId xmlns:a16="http://schemas.microsoft.com/office/drawing/2014/main" id="{78328399-73B8-45A5-68CE-180109ACDEEB}"/>
              </a:ext>
            </a:extLst>
          </p:cNvPr>
          <p:cNvPicPr>
            <a:picLocks noChangeAspect="1"/>
          </p:cNvPicPr>
          <p:nvPr/>
        </p:nvPicPr>
        <p:blipFill>
          <a:blip r:embed="rId2"/>
          <a:stretch>
            <a:fillRect/>
          </a:stretch>
        </p:blipFill>
        <p:spPr>
          <a:xfrm>
            <a:off x="1562514" y="2315640"/>
            <a:ext cx="5773659" cy="735935"/>
          </a:xfrm>
          <a:prstGeom prst="rect">
            <a:avLst/>
          </a:prstGeom>
        </p:spPr>
      </p:pic>
      <p:pic>
        <p:nvPicPr>
          <p:cNvPr id="15" name="Picture 14" descr="Table&#10;&#10;Description automatically generated">
            <a:extLst>
              <a:ext uri="{FF2B5EF4-FFF2-40B4-BE49-F238E27FC236}">
                <a16:creationId xmlns:a16="http://schemas.microsoft.com/office/drawing/2014/main" id="{E2C2319D-C427-3201-F179-09D616453333}"/>
              </a:ext>
            </a:extLst>
          </p:cNvPr>
          <p:cNvPicPr>
            <a:picLocks noChangeAspect="1"/>
          </p:cNvPicPr>
          <p:nvPr/>
        </p:nvPicPr>
        <p:blipFill>
          <a:blip r:embed="rId3"/>
          <a:stretch>
            <a:fillRect/>
          </a:stretch>
        </p:blipFill>
        <p:spPr>
          <a:xfrm>
            <a:off x="1534446" y="3540027"/>
            <a:ext cx="5761964" cy="762877"/>
          </a:xfrm>
          <a:prstGeom prst="rect">
            <a:avLst/>
          </a:prstGeom>
        </p:spPr>
      </p:pic>
    </p:spTree>
    <p:extLst>
      <p:ext uri="{BB962C8B-B14F-4D97-AF65-F5344CB8AC3E}">
        <p14:creationId xmlns:p14="http://schemas.microsoft.com/office/powerpoint/2010/main" val="416338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A13582-1F90-E1C8-7522-388D9316478B}"/>
              </a:ext>
            </a:extLst>
          </p:cNvPr>
          <p:cNvSpPr>
            <a:spLocks noGrp="1"/>
          </p:cNvSpPr>
          <p:nvPr>
            <p:ph type="title"/>
          </p:nvPr>
        </p:nvSpPr>
        <p:spPr/>
        <p:txBody>
          <a:bodyPr/>
          <a:lstStyle/>
          <a:p>
            <a:r>
              <a:rPr lang="en-US" dirty="0"/>
              <a:t>Eksempel </a:t>
            </a:r>
            <a:r>
              <a:rPr lang="en-US" dirty="0" err="1"/>
              <a:t>på</a:t>
            </a:r>
            <a:r>
              <a:rPr lang="en-US" dirty="0"/>
              <a:t> Basis plus </a:t>
            </a:r>
            <a:r>
              <a:rPr lang="en-US" dirty="0" err="1"/>
              <a:t>sejlplan</a:t>
            </a:r>
            <a:endParaRPr lang="da-DK" dirty="0"/>
          </a:p>
        </p:txBody>
      </p:sp>
      <p:sp>
        <p:nvSpPr>
          <p:cNvPr id="10" name="Text Placeholder 9">
            <a:extLst>
              <a:ext uri="{FF2B5EF4-FFF2-40B4-BE49-F238E27FC236}">
                <a16:creationId xmlns:a16="http://schemas.microsoft.com/office/drawing/2014/main" id="{C588388E-0388-3547-944F-0028467E4BEE}"/>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8190ACB5-4D35-311C-0CDA-82E8EFD7C526}"/>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11</a:t>
            </a:fld>
            <a:endParaRPr lang="en-GB" dirty="0">
              <a:solidFill>
                <a:srgbClr val="FFFFFF"/>
              </a:solidFill>
              <a:latin typeface="Arial Narrow"/>
            </a:endParaRPr>
          </a:p>
        </p:txBody>
      </p:sp>
      <p:sp>
        <p:nvSpPr>
          <p:cNvPr id="9" name="Subtitle 8">
            <a:extLst>
              <a:ext uri="{FF2B5EF4-FFF2-40B4-BE49-F238E27FC236}">
                <a16:creationId xmlns:a16="http://schemas.microsoft.com/office/drawing/2014/main" id="{B6F589C4-E086-9906-CA8B-3F4ECAD2B8A6}"/>
              </a:ext>
            </a:extLst>
          </p:cNvPr>
          <p:cNvSpPr>
            <a:spLocks noGrp="1"/>
          </p:cNvSpPr>
          <p:nvPr>
            <p:ph type="subTitle" idx="1"/>
          </p:nvPr>
        </p:nvSpPr>
        <p:spPr/>
        <p:txBody>
          <a:bodyPr/>
          <a:lstStyle/>
          <a:p>
            <a:endParaRPr lang="da-DK" dirty="0"/>
          </a:p>
        </p:txBody>
      </p:sp>
      <p:pic>
        <p:nvPicPr>
          <p:cNvPr id="12" name="Picture 11">
            <a:extLst>
              <a:ext uri="{FF2B5EF4-FFF2-40B4-BE49-F238E27FC236}">
                <a16:creationId xmlns:a16="http://schemas.microsoft.com/office/drawing/2014/main" id="{780A84F3-9555-4C78-A2CA-568BE79F94F0}"/>
              </a:ext>
            </a:extLst>
          </p:cNvPr>
          <p:cNvPicPr>
            <a:picLocks noChangeAspect="1"/>
          </p:cNvPicPr>
          <p:nvPr/>
        </p:nvPicPr>
        <p:blipFill>
          <a:blip r:embed="rId2"/>
          <a:srcRect/>
          <a:stretch/>
        </p:blipFill>
        <p:spPr>
          <a:xfrm>
            <a:off x="1663657" y="1839899"/>
            <a:ext cx="5260764" cy="3430600"/>
          </a:xfrm>
          <a:prstGeom prst="rect">
            <a:avLst/>
          </a:prstGeom>
        </p:spPr>
      </p:pic>
    </p:spTree>
    <p:extLst>
      <p:ext uri="{BB962C8B-B14F-4D97-AF65-F5344CB8AC3E}">
        <p14:creationId xmlns:p14="http://schemas.microsoft.com/office/powerpoint/2010/main" val="403923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A13582-1F90-E1C8-7522-388D9316478B}"/>
              </a:ext>
            </a:extLst>
          </p:cNvPr>
          <p:cNvSpPr>
            <a:spLocks noGrp="1"/>
          </p:cNvSpPr>
          <p:nvPr>
            <p:ph type="title"/>
          </p:nvPr>
        </p:nvSpPr>
        <p:spPr/>
        <p:txBody>
          <a:bodyPr/>
          <a:lstStyle/>
          <a:p>
            <a:r>
              <a:rPr lang="en-US" dirty="0"/>
              <a:t>Eksempel </a:t>
            </a:r>
            <a:r>
              <a:rPr lang="en-US" dirty="0" err="1"/>
              <a:t>på</a:t>
            </a:r>
            <a:r>
              <a:rPr lang="en-US" dirty="0"/>
              <a:t> Basis </a:t>
            </a:r>
            <a:r>
              <a:rPr lang="en-US" dirty="0" err="1"/>
              <a:t>sejlplan</a:t>
            </a:r>
            <a:endParaRPr lang="da-DK" dirty="0"/>
          </a:p>
        </p:txBody>
      </p:sp>
      <p:sp>
        <p:nvSpPr>
          <p:cNvPr id="10" name="Text Placeholder 9">
            <a:extLst>
              <a:ext uri="{FF2B5EF4-FFF2-40B4-BE49-F238E27FC236}">
                <a16:creationId xmlns:a16="http://schemas.microsoft.com/office/drawing/2014/main" id="{C588388E-0388-3547-944F-0028467E4BEE}"/>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8190ACB5-4D35-311C-0CDA-82E8EFD7C526}"/>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12</a:t>
            </a:fld>
            <a:endParaRPr lang="en-GB" dirty="0">
              <a:solidFill>
                <a:srgbClr val="FFFFFF"/>
              </a:solidFill>
              <a:latin typeface="Arial Narrow"/>
            </a:endParaRPr>
          </a:p>
        </p:txBody>
      </p:sp>
      <p:sp>
        <p:nvSpPr>
          <p:cNvPr id="9" name="Subtitle 8">
            <a:extLst>
              <a:ext uri="{FF2B5EF4-FFF2-40B4-BE49-F238E27FC236}">
                <a16:creationId xmlns:a16="http://schemas.microsoft.com/office/drawing/2014/main" id="{B6F589C4-E086-9906-CA8B-3F4ECAD2B8A6}"/>
              </a:ext>
            </a:extLst>
          </p:cNvPr>
          <p:cNvSpPr>
            <a:spLocks noGrp="1"/>
          </p:cNvSpPr>
          <p:nvPr>
            <p:ph type="subTitle" idx="1"/>
          </p:nvPr>
        </p:nvSpPr>
        <p:spPr/>
        <p:txBody>
          <a:bodyPr/>
          <a:lstStyle/>
          <a:p>
            <a:r>
              <a:rPr lang="en-US" dirty="0" err="1"/>
              <a:t>Sammenligning</a:t>
            </a:r>
            <a:r>
              <a:rPr lang="en-US" dirty="0"/>
              <a:t> </a:t>
            </a:r>
            <a:r>
              <a:rPr lang="en-US" dirty="0" err="1"/>
              <a:t>mellem</a:t>
            </a:r>
            <a:r>
              <a:rPr lang="en-US" dirty="0"/>
              <a:t> </a:t>
            </a:r>
            <a:r>
              <a:rPr lang="en-US" dirty="0" err="1"/>
              <a:t>eksisterende</a:t>
            </a:r>
            <a:r>
              <a:rPr lang="en-US" dirty="0"/>
              <a:t> </a:t>
            </a:r>
            <a:r>
              <a:rPr lang="en-US" dirty="0" err="1"/>
              <a:t>vinter</a:t>
            </a:r>
            <a:r>
              <a:rPr lang="en-US" dirty="0"/>
              <a:t>- </a:t>
            </a:r>
            <a:r>
              <a:rPr lang="en-US" dirty="0" err="1"/>
              <a:t>og</a:t>
            </a:r>
            <a:r>
              <a:rPr lang="en-US" dirty="0"/>
              <a:t> </a:t>
            </a:r>
            <a:r>
              <a:rPr lang="en-US" dirty="0" err="1"/>
              <a:t>ny</a:t>
            </a:r>
            <a:r>
              <a:rPr lang="en-US" dirty="0"/>
              <a:t> basis </a:t>
            </a:r>
            <a:r>
              <a:rPr lang="en-US" dirty="0" err="1"/>
              <a:t>sejlplan</a:t>
            </a:r>
            <a:endParaRPr lang="da-DK" dirty="0"/>
          </a:p>
        </p:txBody>
      </p:sp>
      <p:pic>
        <p:nvPicPr>
          <p:cNvPr id="14" name="Picture 13">
            <a:extLst>
              <a:ext uri="{FF2B5EF4-FFF2-40B4-BE49-F238E27FC236}">
                <a16:creationId xmlns:a16="http://schemas.microsoft.com/office/drawing/2014/main" id="{78328399-73B8-45A5-68CE-180109ACDEEB}"/>
              </a:ext>
            </a:extLst>
          </p:cNvPr>
          <p:cNvPicPr>
            <a:picLocks noChangeAspect="1"/>
          </p:cNvPicPr>
          <p:nvPr/>
        </p:nvPicPr>
        <p:blipFill>
          <a:blip r:embed="rId2"/>
          <a:srcRect/>
          <a:stretch/>
        </p:blipFill>
        <p:spPr>
          <a:xfrm>
            <a:off x="1562514" y="2319165"/>
            <a:ext cx="5773659" cy="728881"/>
          </a:xfrm>
          <a:prstGeom prst="rect">
            <a:avLst/>
          </a:prstGeom>
        </p:spPr>
      </p:pic>
      <p:pic>
        <p:nvPicPr>
          <p:cNvPr id="15" name="Picture 14">
            <a:extLst>
              <a:ext uri="{FF2B5EF4-FFF2-40B4-BE49-F238E27FC236}">
                <a16:creationId xmlns:a16="http://schemas.microsoft.com/office/drawing/2014/main" id="{E2C2319D-C427-3201-F179-09D616453333}"/>
              </a:ext>
            </a:extLst>
          </p:cNvPr>
          <p:cNvPicPr>
            <a:picLocks noChangeAspect="1"/>
          </p:cNvPicPr>
          <p:nvPr/>
        </p:nvPicPr>
        <p:blipFill>
          <a:blip r:embed="rId3"/>
          <a:srcRect/>
          <a:stretch/>
        </p:blipFill>
        <p:spPr>
          <a:xfrm>
            <a:off x="1534446" y="3585064"/>
            <a:ext cx="5761964" cy="672804"/>
          </a:xfrm>
          <a:prstGeom prst="rect">
            <a:avLst/>
          </a:prstGeom>
        </p:spPr>
      </p:pic>
    </p:spTree>
    <p:extLst>
      <p:ext uri="{BB962C8B-B14F-4D97-AF65-F5344CB8AC3E}">
        <p14:creationId xmlns:p14="http://schemas.microsoft.com/office/powerpoint/2010/main" val="310714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6A27-9C18-6D8B-0AE7-04A98465D2EE}"/>
              </a:ext>
            </a:extLst>
          </p:cNvPr>
          <p:cNvSpPr>
            <a:spLocks noGrp="1"/>
          </p:cNvSpPr>
          <p:nvPr>
            <p:ph type="title"/>
          </p:nvPr>
        </p:nvSpPr>
        <p:spPr/>
        <p:txBody>
          <a:bodyPr/>
          <a:lstStyle/>
          <a:p>
            <a:r>
              <a:rPr lang="en-US" dirty="0" err="1"/>
              <a:t>Sødygtighed</a:t>
            </a:r>
            <a:endParaRPr lang="da-DK" dirty="0"/>
          </a:p>
        </p:txBody>
      </p:sp>
      <p:sp>
        <p:nvSpPr>
          <p:cNvPr id="3" name="Subtitle 2">
            <a:extLst>
              <a:ext uri="{FF2B5EF4-FFF2-40B4-BE49-F238E27FC236}">
                <a16:creationId xmlns:a16="http://schemas.microsoft.com/office/drawing/2014/main" id="{72CE69C6-7ED6-83C2-2110-FAA2780145BF}"/>
              </a:ext>
            </a:extLst>
          </p:cNvPr>
          <p:cNvSpPr>
            <a:spLocks noGrp="1"/>
          </p:cNvSpPr>
          <p:nvPr>
            <p:ph type="subTitle" idx="1"/>
          </p:nvPr>
        </p:nvSpPr>
        <p:spPr/>
        <p:txBody>
          <a:bodyPr/>
          <a:lstStyle/>
          <a:p>
            <a:r>
              <a:rPr lang="en-US" dirty="0" err="1"/>
              <a:t>Formål</a:t>
            </a:r>
            <a:endParaRPr lang="da-DK" dirty="0"/>
          </a:p>
          <a:p>
            <a:endParaRPr lang="da-DK" dirty="0"/>
          </a:p>
        </p:txBody>
      </p:sp>
      <p:sp>
        <p:nvSpPr>
          <p:cNvPr id="4" name="Text Placeholder 3">
            <a:extLst>
              <a:ext uri="{FF2B5EF4-FFF2-40B4-BE49-F238E27FC236}">
                <a16:creationId xmlns:a16="http://schemas.microsoft.com/office/drawing/2014/main" id="{EFCAF34E-1965-CFB6-E851-1FF61677DD16}"/>
              </a:ext>
            </a:extLst>
          </p:cNvPr>
          <p:cNvSpPr>
            <a:spLocks noGrp="1"/>
          </p:cNvSpPr>
          <p:nvPr>
            <p:ph type="body" sz="quarter" idx="14"/>
          </p:nvPr>
        </p:nvSpPr>
        <p:spPr/>
        <p:txBody>
          <a:bodyPr/>
          <a:lstStyle/>
          <a:p>
            <a:pPr marL="233241" indent="-233241">
              <a:buFont typeface="Arial" panose="020B0604020202020204" pitchFamily="34" charset="0"/>
              <a:buChar char="•"/>
            </a:pPr>
            <a:r>
              <a:rPr lang="en-US" dirty="0" err="1"/>
              <a:t>Undersøgelse</a:t>
            </a:r>
            <a:r>
              <a:rPr lang="en-US" dirty="0"/>
              <a:t> </a:t>
            </a:r>
            <a:r>
              <a:rPr lang="en-US" dirty="0" err="1"/>
              <a:t>af</a:t>
            </a:r>
            <a:r>
              <a:rPr lang="en-US" dirty="0"/>
              <a:t> </a:t>
            </a:r>
            <a:r>
              <a:rPr lang="en-US" dirty="0" err="1"/>
              <a:t>sejladsforhold</a:t>
            </a:r>
            <a:r>
              <a:rPr lang="en-US" dirty="0"/>
              <a:t> I </a:t>
            </a:r>
            <a:r>
              <a:rPr lang="en-US" dirty="0" err="1"/>
              <a:t>Sejerøbugten</a:t>
            </a:r>
            <a:endParaRPr lang="en-US" dirty="0"/>
          </a:p>
          <a:p>
            <a:endParaRPr lang="en-US" dirty="0"/>
          </a:p>
          <a:p>
            <a:pPr marL="233241" indent="-233241">
              <a:buFont typeface="Arial" panose="020B0604020202020204" pitchFamily="34" charset="0"/>
              <a:buChar char="•"/>
            </a:pPr>
            <a:r>
              <a:rPr lang="en-US" dirty="0" err="1"/>
              <a:t>Undersøgelse</a:t>
            </a:r>
            <a:r>
              <a:rPr lang="en-US" dirty="0"/>
              <a:t> </a:t>
            </a:r>
            <a:r>
              <a:rPr lang="en-US" dirty="0" err="1"/>
              <a:t>af</a:t>
            </a:r>
            <a:r>
              <a:rPr lang="en-US" dirty="0"/>
              <a:t> D46-12 </a:t>
            </a:r>
            <a:r>
              <a:rPr lang="en-US" dirty="0" err="1"/>
              <a:t>standardfærgens</a:t>
            </a:r>
            <a:r>
              <a:rPr lang="en-US" dirty="0"/>
              <a:t> </a:t>
            </a:r>
            <a:r>
              <a:rPr lang="en-US" dirty="0" err="1"/>
              <a:t>evne</a:t>
            </a:r>
            <a:r>
              <a:rPr lang="en-US" dirty="0"/>
              <a:t> </a:t>
            </a:r>
            <a:r>
              <a:rPr lang="en-US" dirty="0" err="1"/>
              <a:t>til</a:t>
            </a:r>
            <a:r>
              <a:rPr lang="en-US" dirty="0"/>
              <a:t> at </a:t>
            </a:r>
            <a:r>
              <a:rPr lang="en-US" dirty="0" err="1"/>
              <a:t>besejle</a:t>
            </a:r>
            <a:r>
              <a:rPr lang="en-US" dirty="0"/>
              <a:t> </a:t>
            </a:r>
            <a:r>
              <a:rPr lang="en-US" dirty="0" err="1"/>
              <a:t>Sejerøbugten</a:t>
            </a:r>
            <a:r>
              <a:rPr lang="en-US" dirty="0"/>
              <a:t> med reference </a:t>
            </a:r>
            <a:r>
              <a:rPr lang="en-US" dirty="0" err="1"/>
              <a:t>til</a:t>
            </a:r>
            <a:r>
              <a:rPr lang="en-US" dirty="0"/>
              <a:t> den </a:t>
            </a:r>
            <a:r>
              <a:rPr lang="en-US" dirty="0" err="1"/>
              <a:t>eksisterende</a:t>
            </a:r>
            <a:r>
              <a:rPr lang="en-US" dirty="0"/>
              <a:t> </a:t>
            </a:r>
            <a:r>
              <a:rPr lang="en-US" dirty="0" err="1"/>
              <a:t>færge</a:t>
            </a:r>
            <a:endParaRPr lang="en-US" dirty="0"/>
          </a:p>
          <a:p>
            <a:endParaRPr lang="da-DK" dirty="0"/>
          </a:p>
        </p:txBody>
      </p:sp>
      <p:sp>
        <p:nvSpPr>
          <p:cNvPr id="5" name="Text Placeholder 4">
            <a:extLst>
              <a:ext uri="{FF2B5EF4-FFF2-40B4-BE49-F238E27FC236}">
                <a16:creationId xmlns:a16="http://schemas.microsoft.com/office/drawing/2014/main" id="{73E309AA-61D9-6351-CC87-5316540FF420}"/>
              </a:ext>
            </a:extLst>
          </p:cNvPr>
          <p:cNvSpPr>
            <a:spLocks noGrp="1"/>
          </p:cNvSpPr>
          <p:nvPr>
            <p:ph type="body" sz="quarter" idx="28"/>
          </p:nvPr>
        </p:nvSpPr>
        <p:spPr/>
        <p:txBody>
          <a:bodyPr/>
          <a:lstStyle/>
          <a:p>
            <a:pPr marL="233241" indent="-233241">
              <a:buFont typeface="Arial" panose="020B0604020202020204" pitchFamily="34" charset="0"/>
              <a:buChar char="•"/>
            </a:pPr>
            <a:r>
              <a:rPr lang="en-US" dirty="0" err="1"/>
              <a:t>Undersøgelse</a:t>
            </a:r>
            <a:r>
              <a:rPr lang="en-US" dirty="0"/>
              <a:t> </a:t>
            </a:r>
            <a:r>
              <a:rPr lang="en-US" dirty="0" err="1"/>
              <a:t>af</a:t>
            </a:r>
            <a:r>
              <a:rPr lang="en-US" dirty="0"/>
              <a:t> om der </a:t>
            </a:r>
            <a:r>
              <a:rPr lang="en-US" dirty="0" err="1"/>
              <a:t>kommer</a:t>
            </a:r>
            <a:r>
              <a:rPr lang="en-US" dirty="0"/>
              <a:t> </a:t>
            </a:r>
            <a:r>
              <a:rPr lang="en-US" dirty="0" err="1"/>
              <a:t>grønt</a:t>
            </a:r>
            <a:r>
              <a:rPr lang="en-US" dirty="0"/>
              <a:t> </a:t>
            </a:r>
            <a:r>
              <a:rPr lang="en-US" dirty="0" err="1"/>
              <a:t>vand</a:t>
            </a:r>
            <a:r>
              <a:rPr lang="en-US" dirty="0"/>
              <a:t> </a:t>
            </a:r>
            <a:r>
              <a:rPr lang="en-US" dirty="0" err="1"/>
              <a:t>på</a:t>
            </a:r>
            <a:r>
              <a:rPr lang="en-US" dirty="0"/>
              <a:t> </a:t>
            </a:r>
            <a:r>
              <a:rPr lang="en-US" dirty="0" err="1"/>
              <a:t>spraycover</a:t>
            </a:r>
            <a:endParaRPr lang="en-US" dirty="0"/>
          </a:p>
          <a:p>
            <a:endParaRPr lang="en-US" dirty="0"/>
          </a:p>
          <a:p>
            <a:pPr marL="233241" indent="-233241">
              <a:buFont typeface="Arial" panose="020B0604020202020204" pitchFamily="34" charset="0"/>
              <a:buChar char="•"/>
            </a:pPr>
            <a:r>
              <a:rPr lang="en-US" dirty="0" err="1"/>
              <a:t>Bevægelser</a:t>
            </a:r>
            <a:r>
              <a:rPr lang="en-US" dirty="0"/>
              <a:t> </a:t>
            </a:r>
            <a:r>
              <a:rPr lang="en-US" dirty="0" err="1"/>
              <a:t>sammenlignet</a:t>
            </a:r>
            <a:r>
              <a:rPr lang="en-US" dirty="0"/>
              <a:t> med </a:t>
            </a:r>
            <a:r>
              <a:rPr lang="en-US" dirty="0" err="1"/>
              <a:t>eksisterende</a:t>
            </a:r>
            <a:r>
              <a:rPr lang="en-US" dirty="0"/>
              <a:t> </a:t>
            </a:r>
            <a:r>
              <a:rPr lang="en-US" dirty="0" err="1"/>
              <a:t>færge</a:t>
            </a:r>
            <a:endParaRPr lang="en-US" dirty="0"/>
          </a:p>
          <a:p>
            <a:pPr marL="233241" indent="-233241">
              <a:buFont typeface="Arial" panose="020B0604020202020204" pitchFamily="34" charset="0"/>
              <a:buChar char="•"/>
            </a:pPr>
            <a:endParaRPr lang="en-US" dirty="0"/>
          </a:p>
          <a:p>
            <a:pPr marL="233241" indent="-233241">
              <a:buFont typeface="Arial" panose="020B0604020202020204" pitchFamily="34" charset="0"/>
              <a:buChar char="•"/>
            </a:pPr>
            <a:r>
              <a:rPr lang="en-US" dirty="0" err="1"/>
              <a:t>Risiko</a:t>
            </a:r>
            <a:r>
              <a:rPr lang="en-US" dirty="0"/>
              <a:t> for slamming</a:t>
            </a:r>
          </a:p>
          <a:p>
            <a:endParaRPr lang="da-DK" dirty="0"/>
          </a:p>
        </p:txBody>
      </p:sp>
      <p:sp>
        <p:nvSpPr>
          <p:cNvPr id="6" name="Text Placeholder 5">
            <a:extLst>
              <a:ext uri="{FF2B5EF4-FFF2-40B4-BE49-F238E27FC236}">
                <a16:creationId xmlns:a16="http://schemas.microsoft.com/office/drawing/2014/main" id="{5722CB9A-11FA-F51B-B77B-6250F7F3B7DC}"/>
              </a:ext>
            </a:extLst>
          </p:cNvPr>
          <p:cNvSpPr>
            <a:spLocks noGrp="1"/>
          </p:cNvSpPr>
          <p:nvPr>
            <p:ph type="body" sz="quarter" idx="15"/>
          </p:nvPr>
        </p:nvSpPr>
        <p:spPr/>
        <p:txBody>
          <a:bodyPr/>
          <a:lstStyle/>
          <a:p>
            <a:endParaRPr lang="da-DK"/>
          </a:p>
        </p:txBody>
      </p:sp>
      <p:sp>
        <p:nvSpPr>
          <p:cNvPr id="7" name="Slide Number Placeholder 6">
            <a:extLst>
              <a:ext uri="{FF2B5EF4-FFF2-40B4-BE49-F238E27FC236}">
                <a16:creationId xmlns:a16="http://schemas.microsoft.com/office/drawing/2014/main" id="{8D129109-94D9-B0F3-9CEB-F499A67A5399}"/>
              </a:ext>
            </a:extLst>
          </p:cNvPr>
          <p:cNvSpPr>
            <a:spLocks noGrp="1"/>
          </p:cNvSpPr>
          <p:nvPr>
            <p:ph type="sldNum" sz="quarter" idx="10"/>
          </p:nvPr>
        </p:nvSpPr>
        <p:spPr/>
        <p:txBody>
          <a:bodyPr/>
          <a:lstStyle/>
          <a:p>
            <a:pPr defTabSz="676551"/>
            <a:fld id="{667EC89C-17A0-4E64-A6D2-B825673CEEDF}" type="slidenum">
              <a:rPr lang="en-GB">
                <a:solidFill>
                  <a:srgbClr val="FFFFFF"/>
                </a:solidFill>
                <a:latin typeface="Arial Narrow"/>
              </a:rPr>
              <a:pPr defTabSz="676551"/>
              <a:t>13</a:t>
            </a:fld>
            <a:endParaRPr lang="en-GB" dirty="0">
              <a:solidFill>
                <a:srgbClr val="FFFFFF"/>
              </a:solidFill>
              <a:latin typeface="Arial Narrow"/>
            </a:endParaRPr>
          </a:p>
        </p:txBody>
      </p:sp>
    </p:spTree>
    <p:extLst>
      <p:ext uri="{BB962C8B-B14F-4D97-AF65-F5344CB8AC3E}">
        <p14:creationId xmlns:p14="http://schemas.microsoft.com/office/powerpoint/2010/main" val="81000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51F45E-E257-4B6E-8F32-EE2BC815EDE1}"/>
              </a:ext>
            </a:extLst>
          </p:cNvPr>
          <p:cNvSpPr>
            <a:spLocks noGrp="1"/>
          </p:cNvSpPr>
          <p:nvPr>
            <p:ph type="subTitle" idx="1"/>
          </p:nvPr>
        </p:nvSpPr>
        <p:spPr/>
        <p:txBody>
          <a:bodyPr/>
          <a:lstStyle/>
          <a:p>
            <a:endParaRPr lang="en-DK"/>
          </a:p>
        </p:txBody>
      </p:sp>
      <p:sp>
        <p:nvSpPr>
          <p:cNvPr id="4" name="Text Placeholder 3">
            <a:extLst>
              <a:ext uri="{FF2B5EF4-FFF2-40B4-BE49-F238E27FC236}">
                <a16:creationId xmlns:a16="http://schemas.microsoft.com/office/drawing/2014/main" id="{66CADDF9-6E94-4DCE-AEC5-CFC4D4F8F75C}"/>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92444950-DDB5-4472-899F-29CF836B3AE9}"/>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14</a:t>
            </a:fld>
            <a:endParaRPr lang="en-GB" dirty="0">
              <a:solidFill>
                <a:srgbClr val="FFFFFF"/>
              </a:solidFill>
              <a:latin typeface="Arial Narrow"/>
            </a:endParaRPr>
          </a:p>
        </p:txBody>
      </p:sp>
      <p:pic>
        <p:nvPicPr>
          <p:cNvPr id="9" name="Picture 8">
            <a:extLst>
              <a:ext uri="{FF2B5EF4-FFF2-40B4-BE49-F238E27FC236}">
                <a16:creationId xmlns:a16="http://schemas.microsoft.com/office/drawing/2014/main" id="{0D2B28DE-97D7-574F-0072-CCE2571BA874}"/>
              </a:ext>
            </a:extLst>
          </p:cNvPr>
          <p:cNvPicPr>
            <a:picLocks noChangeAspect="1"/>
          </p:cNvPicPr>
          <p:nvPr/>
        </p:nvPicPr>
        <p:blipFill>
          <a:blip r:embed="rId2"/>
          <a:stretch>
            <a:fillRect/>
          </a:stretch>
        </p:blipFill>
        <p:spPr>
          <a:xfrm>
            <a:off x="5122" y="857251"/>
            <a:ext cx="9138878" cy="4632749"/>
          </a:xfrm>
          <a:prstGeom prst="rect">
            <a:avLst/>
          </a:prstGeom>
        </p:spPr>
      </p:pic>
    </p:spTree>
    <p:extLst>
      <p:ext uri="{BB962C8B-B14F-4D97-AF65-F5344CB8AC3E}">
        <p14:creationId xmlns:p14="http://schemas.microsoft.com/office/powerpoint/2010/main" val="300615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51F45E-E257-4B6E-8F32-EE2BC815EDE1}"/>
              </a:ext>
            </a:extLst>
          </p:cNvPr>
          <p:cNvSpPr>
            <a:spLocks noGrp="1"/>
          </p:cNvSpPr>
          <p:nvPr>
            <p:ph type="subTitle" idx="1"/>
          </p:nvPr>
        </p:nvSpPr>
        <p:spPr/>
        <p:txBody>
          <a:bodyPr/>
          <a:lstStyle/>
          <a:p>
            <a:endParaRPr lang="en-DK"/>
          </a:p>
        </p:txBody>
      </p:sp>
      <p:sp>
        <p:nvSpPr>
          <p:cNvPr id="4" name="Text Placeholder 3">
            <a:extLst>
              <a:ext uri="{FF2B5EF4-FFF2-40B4-BE49-F238E27FC236}">
                <a16:creationId xmlns:a16="http://schemas.microsoft.com/office/drawing/2014/main" id="{66CADDF9-6E94-4DCE-AEC5-CFC4D4F8F75C}"/>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92444950-DDB5-4472-899F-29CF836B3AE9}"/>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15</a:t>
            </a:fld>
            <a:endParaRPr lang="en-GB" dirty="0">
              <a:solidFill>
                <a:srgbClr val="FFFFFF"/>
              </a:solidFill>
              <a:latin typeface="Arial Narrow"/>
            </a:endParaRPr>
          </a:p>
        </p:txBody>
      </p:sp>
      <p:pic>
        <p:nvPicPr>
          <p:cNvPr id="6" name="Picture 5">
            <a:extLst>
              <a:ext uri="{FF2B5EF4-FFF2-40B4-BE49-F238E27FC236}">
                <a16:creationId xmlns:a16="http://schemas.microsoft.com/office/drawing/2014/main" id="{F0AE4AC0-94F8-76F5-DB5D-1DA973A35FC7}"/>
              </a:ext>
            </a:extLst>
          </p:cNvPr>
          <p:cNvPicPr>
            <a:picLocks noChangeAspect="1"/>
          </p:cNvPicPr>
          <p:nvPr/>
        </p:nvPicPr>
        <p:blipFill>
          <a:blip r:embed="rId2"/>
          <a:stretch>
            <a:fillRect/>
          </a:stretch>
        </p:blipFill>
        <p:spPr>
          <a:xfrm>
            <a:off x="1" y="857250"/>
            <a:ext cx="9138053" cy="4639877"/>
          </a:xfrm>
          <a:prstGeom prst="rect">
            <a:avLst/>
          </a:prstGeom>
        </p:spPr>
      </p:pic>
    </p:spTree>
    <p:extLst>
      <p:ext uri="{BB962C8B-B14F-4D97-AF65-F5344CB8AC3E}">
        <p14:creationId xmlns:p14="http://schemas.microsoft.com/office/powerpoint/2010/main" val="61807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33F8-762B-ED68-211F-810411D51A63}"/>
              </a:ext>
            </a:extLst>
          </p:cNvPr>
          <p:cNvSpPr>
            <a:spLocks noGrp="1"/>
          </p:cNvSpPr>
          <p:nvPr>
            <p:ph type="title"/>
          </p:nvPr>
        </p:nvSpPr>
        <p:spPr/>
        <p:txBody>
          <a:bodyPr/>
          <a:lstStyle/>
          <a:p>
            <a:r>
              <a:rPr lang="en-US" dirty="0" err="1"/>
              <a:t>Metode</a:t>
            </a:r>
            <a:r>
              <a:rPr lang="en-US" dirty="0"/>
              <a:t>, </a:t>
            </a:r>
            <a:r>
              <a:rPr lang="en-US" dirty="0" err="1"/>
              <a:t>usikkerheder</a:t>
            </a:r>
            <a:r>
              <a:rPr lang="en-US" dirty="0"/>
              <a:t> </a:t>
            </a:r>
            <a:r>
              <a:rPr lang="en-US" dirty="0" err="1"/>
              <a:t>og</a:t>
            </a:r>
            <a:r>
              <a:rPr lang="en-US" dirty="0"/>
              <a:t> </a:t>
            </a:r>
            <a:r>
              <a:rPr lang="en-US" dirty="0" err="1"/>
              <a:t>begrænsninger</a:t>
            </a:r>
            <a:endParaRPr lang="da-DK" dirty="0"/>
          </a:p>
        </p:txBody>
      </p:sp>
      <p:sp>
        <p:nvSpPr>
          <p:cNvPr id="3" name="Subtitle 2">
            <a:extLst>
              <a:ext uri="{FF2B5EF4-FFF2-40B4-BE49-F238E27FC236}">
                <a16:creationId xmlns:a16="http://schemas.microsoft.com/office/drawing/2014/main" id="{ECA3FAD3-B05C-3FB1-D02C-0D83FA6D7DDF}"/>
              </a:ext>
            </a:extLst>
          </p:cNvPr>
          <p:cNvSpPr>
            <a:spLocks noGrp="1"/>
          </p:cNvSpPr>
          <p:nvPr>
            <p:ph type="subTitle" idx="1"/>
          </p:nvPr>
        </p:nvSpPr>
        <p:spPr/>
        <p:txBody>
          <a:bodyPr/>
          <a:lstStyle/>
          <a:p>
            <a:r>
              <a:rPr lang="en-US" dirty="0"/>
              <a:t>CFD I </a:t>
            </a:r>
            <a:r>
              <a:rPr lang="en-US" dirty="0" err="1"/>
              <a:t>Regelmæssige</a:t>
            </a:r>
            <a:r>
              <a:rPr lang="en-US" dirty="0"/>
              <a:t> </a:t>
            </a:r>
            <a:r>
              <a:rPr lang="en-US" dirty="0" err="1"/>
              <a:t>bølger</a:t>
            </a:r>
            <a:endParaRPr lang="da-DK" dirty="0"/>
          </a:p>
        </p:txBody>
      </p:sp>
      <p:sp>
        <p:nvSpPr>
          <p:cNvPr id="4" name="Text Placeholder 3">
            <a:extLst>
              <a:ext uri="{FF2B5EF4-FFF2-40B4-BE49-F238E27FC236}">
                <a16:creationId xmlns:a16="http://schemas.microsoft.com/office/drawing/2014/main" id="{6B529521-A6AB-A2CD-FEC7-05949E83F2CF}"/>
              </a:ext>
            </a:extLst>
          </p:cNvPr>
          <p:cNvSpPr>
            <a:spLocks noGrp="1"/>
          </p:cNvSpPr>
          <p:nvPr>
            <p:ph type="body" sz="quarter" idx="14"/>
          </p:nvPr>
        </p:nvSpPr>
        <p:spPr>
          <a:xfrm>
            <a:off x="393671" y="1889135"/>
            <a:ext cx="3157037" cy="3595313"/>
          </a:xfrm>
        </p:spPr>
        <p:txBody>
          <a:bodyPr/>
          <a:lstStyle/>
          <a:p>
            <a:pPr marL="233241" indent="-233241">
              <a:buFont typeface="Arial" panose="020B0604020202020204" pitchFamily="34" charset="0"/>
              <a:buChar char="•"/>
            </a:pPr>
            <a:r>
              <a:rPr lang="en-US" dirty="0" err="1"/>
              <a:t>Simuleringer</a:t>
            </a:r>
            <a:r>
              <a:rPr lang="en-US" dirty="0"/>
              <a:t> </a:t>
            </a:r>
            <a:r>
              <a:rPr lang="en-US" dirty="0" err="1"/>
              <a:t>udført</a:t>
            </a:r>
            <a:r>
              <a:rPr lang="en-US" dirty="0"/>
              <a:t> I to (2) </a:t>
            </a:r>
            <a:r>
              <a:rPr lang="en-US" dirty="0" err="1"/>
              <a:t>regelmæssige</a:t>
            </a:r>
            <a:r>
              <a:rPr lang="en-US" dirty="0"/>
              <a:t> </a:t>
            </a:r>
            <a:r>
              <a:rPr lang="en-US" dirty="0" err="1"/>
              <a:t>bølger</a:t>
            </a:r>
            <a:r>
              <a:rPr lang="en-US" dirty="0"/>
              <a:t>. </a:t>
            </a:r>
          </a:p>
          <a:p>
            <a:pPr marL="233241" indent="-233241">
              <a:buFont typeface="Arial" panose="020B0604020202020204" pitchFamily="34" charset="0"/>
              <a:buChar char="•"/>
            </a:pPr>
            <a:endParaRPr lang="en-US" dirty="0"/>
          </a:p>
          <a:p>
            <a:pPr marL="233241" indent="-233241">
              <a:buFont typeface="Arial" panose="020B0604020202020204" pitchFamily="34" charset="0"/>
              <a:buChar char="•"/>
            </a:pPr>
            <a:r>
              <a:rPr lang="en-US" dirty="0" err="1"/>
              <a:t>Metode</a:t>
            </a:r>
            <a:r>
              <a:rPr lang="en-US" dirty="0"/>
              <a:t> god </a:t>
            </a:r>
            <a:r>
              <a:rPr lang="en-US" dirty="0" err="1"/>
              <a:t>til</a:t>
            </a:r>
            <a:r>
              <a:rPr lang="en-US" dirty="0"/>
              <a:t> at </a:t>
            </a:r>
            <a:r>
              <a:rPr lang="en-US" dirty="0" err="1"/>
              <a:t>vurdere</a:t>
            </a:r>
            <a:r>
              <a:rPr lang="en-US" dirty="0"/>
              <a:t> </a:t>
            </a:r>
            <a:r>
              <a:rPr lang="en-US" dirty="0" err="1"/>
              <a:t>stævndesign</a:t>
            </a:r>
            <a:r>
              <a:rPr lang="en-US" dirty="0"/>
              <a:t> </a:t>
            </a:r>
            <a:r>
              <a:rPr lang="en-US" dirty="0" err="1"/>
              <a:t>og</a:t>
            </a:r>
            <a:r>
              <a:rPr lang="en-US" dirty="0"/>
              <a:t> </a:t>
            </a:r>
            <a:r>
              <a:rPr lang="en-US" dirty="0" err="1"/>
              <a:t>grønt</a:t>
            </a:r>
            <a:r>
              <a:rPr lang="en-US" dirty="0"/>
              <a:t> </a:t>
            </a:r>
            <a:r>
              <a:rPr lang="en-US" dirty="0" err="1"/>
              <a:t>vand</a:t>
            </a:r>
            <a:endParaRPr lang="en-US" dirty="0"/>
          </a:p>
          <a:p>
            <a:pPr marL="233241" indent="-233241">
              <a:buFont typeface="Arial" panose="020B0604020202020204" pitchFamily="34" charset="0"/>
              <a:buChar char="•"/>
            </a:pPr>
            <a:endParaRPr lang="en-US" dirty="0"/>
          </a:p>
          <a:p>
            <a:pPr marL="233241" indent="-233241">
              <a:buFont typeface="Arial" panose="020B0604020202020204" pitchFamily="34" charset="0"/>
              <a:buChar char="•"/>
            </a:pPr>
            <a:endParaRPr lang="en-US" dirty="0"/>
          </a:p>
          <a:p>
            <a:endParaRPr lang="da-DK" dirty="0"/>
          </a:p>
        </p:txBody>
      </p:sp>
      <p:sp>
        <p:nvSpPr>
          <p:cNvPr id="5" name="Text Placeholder 4">
            <a:extLst>
              <a:ext uri="{FF2B5EF4-FFF2-40B4-BE49-F238E27FC236}">
                <a16:creationId xmlns:a16="http://schemas.microsoft.com/office/drawing/2014/main" id="{E13775AC-36C4-5A1C-4098-BC0C21D1A2ED}"/>
              </a:ext>
            </a:extLst>
          </p:cNvPr>
          <p:cNvSpPr>
            <a:spLocks noGrp="1"/>
          </p:cNvSpPr>
          <p:nvPr>
            <p:ph type="body" sz="quarter" idx="28"/>
          </p:nvPr>
        </p:nvSpPr>
        <p:spPr>
          <a:xfrm>
            <a:off x="5592907" y="1889135"/>
            <a:ext cx="3157423" cy="3162822"/>
          </a:xfrm>
        </p:spPr>
        <p:txBody>
          <a:bodyPr/>
          <a:lstStyle/>
          <a:p>
            <a:pPr marL="233241" indent="-233241">
              <a:buFont typeface="Arial" panose="020B0604020202020204" pitchFamily="34" charset="0"/>
              <a:buChar char="•"/>
            </a:pPr>
            <a:r>
              <a:rPr lang="en-US" dirty="0" err="1"/>
              <a:t>Metoden</a:t>
            </a:r>
            <a:r>
              <a:rPr lang="en-US" dirty="0"/>
              <a:t> giver et </a:t>
            </a:r>
            <a:r>
              <a:rPr lang="en-US" dirty="0" err="1"/>
              <a:t>indblik</a:t>
            </a:r>
            <a:r>
              <a:rPr lang="en-US" dirty="0"/>
              <a:t> I </a:t>
            </a:r>
            <a:r>
              <a:rPr lang="en-US" dirty="0" err="1"/>
              <a:t>bevægelser</a:t>
            </a:r>
            <a:r>
              <a:rPr lang="en-US" dirty="0"/>
              <a:t> med reference </a:t>
            </a:r>
            <a:r>
              <a:rPr lang="en-US" dirty="0" err="1"/>
              <a:t>til</a:t>
            </a:r>
            <a:r>
              <a:rPr lang="en-US" dirty="0"/>
              <a:t> den </a:t>
            </a:r>
            <a:r>
              <a:rPr lang="en-US" dirty="0" err="1"/>
              <a:t>eksisterende</a:t>
            </a:r>
            <a:r>
              <a:rPr lang="en-US" dirty="0"/>
              <a:t> </a:t>
            </a:r>
            <a:r>
              <a:rPr lang="en-US" dirty="0" err="1"/>
              <a:t>færge</a:t>
            </a:r>
            <a:endParaRPr lang="en-US" dirty="0"/>
          </a:p>
          <a:p>
            <a:endParaRPr lang="en-US" dirty="0"/>
          </a:p>
          <a:p>
            <a:pPr marL="233241" indent="-233241">
              <a:buFont typeface="Arial" panose="020B0604020202020204" pitchFamily="34" charset="0"/>
              <a:buChar char="•"/>
            </a:pPr>
            <a:r>
              <a:rPr lang="en-US" dirty="0" err="1"/>
              <a:t>Flere</a:t>
            </a:r>
            <a:r>
              <a:rPr lang="en-US" dirty="0"/>
              <a:t> </a:t>
            </a:r>
            <a:r>
              <a:rPr lang="en-US" dirty="0" err="1"/>
              <a:t>analyser</a:t>
            </a:r>
            <a:r>
              <a:rPr lang="en-US" dirty="0"/>
              <a:t>, med </a:t>
            </a:r>
            <a:r>
              <a:rPr lang="en-US" dirty="0" err="1"/>
              <a:t>fokus</a:t>
            </a:r>
            <a:r>
              <a:rPr lang="en-US" dirty="0"/>
              <a:t> på </a:t>
            </a:r>
            <a:r>
              <a:rPr lang="en-US" dirty="0" err="1"/>
              <a:t>komfort</a:t>
            </a:r>
            <a:r>
              <a:rPr lang="en-US" dirty="0"/>
              <a:t> og </a:t>
            </a:r>
            <a:r>
              <a:rPr lang="en-US" dirty="0" err="1"/>
              <a:t>udført</a:t>
            </a:r>
            <a:r>
              <a:rPr lang="en-US" dirty="0"/>
              <a:t> I </a:t>
            </a:r>
            <a:r>
              <a:rPr lang="en-US" dirty="0" err="1"/>
              <a:t>uregelmæssige</a:t>
            </a:r>
            <a:r>
              <a:rPr lang="en-US" dirty="0"/>
              <a:t> </a:t>
            </a:r>
            <a:r>
              <a:rPr lang="en-US" dirty="0" err="1"/>
              <a:t>bølger</a:t>
            </a:r>
            <a:r>
              <a:rPr lang="en-US" dirty="0"/>
              <a:t>, </a:t>
            </a:r>
            <a:r>
              <a:rPr lang="en-US" dirty="0" err="1"/>
              <a:t>foretages</a:t>
            </a:r>
            <a:r>
              <a:rPr lang="en-US" dirty="0"/>
              <a:t> I </a:t>
            </a:r>
            <a:r>
              <a:rPr lang="en-US" dirty="0" err="1"/>
              <a:t>en</a:t>
            </a:r>
            <a:r>
              <a:rPr lang="en-US" dirty="0"/>
              <a:t> </a:t>
            </a:r>
            <a:r>
              <a:rPr lang="en-US" dirty="0" err="1"/>
              <a:t>projekteringsfase</a:t>
            </a:r>
            <a:r>
              <a:rPr lang="en-US" dirty="0"/>
              <a:t> under </a:t>
            </a:r>
            <a:r>
              <a:rPr lang="en-US" dirty="0" err="1"/>
              <a:t>rammeaftalen</a:t>
            </a:r>
            <a:endParaRPr lang="en-US" dirty="0"/>
          </a:p>
          <a:p>
            <a:endParaRPr lang="da-DK" dirty="0"/>
          </a:p>
        </p:txBody>
      </p:sp>
      <p:sp>
        <p:nvSpPr>
          <p:cNvPr id="6" name="Text Placeholder 5">
            <a:extLst>
              <a:ext uri="{FF2B5EF4-FFF2-40B4-BE49-F238E27FC236}">
                <a16:creationId xmlns:a16="http://schemas.microsoft.com/office/drawing/2014/main" id="{35F6AA66-1494-069E-248C-6252B32D3CEA}"/>
              </a:ext>
            </a:extLst>
          </p:cNvPr>
          <p:cNvSpPr>
            <a:spLocks noGrp="1"/>
          </p:cNvSpPr>
          <p:nvPr>
            <p:ph type="body" sz="quarter" idx="15"/>
          </p:nvPr>
        </p:nvSpPr>
        <p:spPr/>
        <p:txBody>
          <a:bodyPr/>
          <a:lstStyle/>
          <a:p>
            <a:endParaRPr lang="da-DK"/>
          </a:p>
        </p:txBody>
      </p:sp>
      <p:sp>
        <p:nvSpPr>
          <p:cNvPr id="7" name="Slide Number Placeholder 6">
            <a:extLst>
              <a:ext uri="{FF2B5EF4-FFF2-40B4-BE49-F238E27FC236}">
                <a16:creationId xmlns:a16="http://schemas.microsoft.com/office/drawing/2014/main" id="{850CC1C5-E6A0-134F-6C52-06CA8A261769}"/>
              </a:ext>
            </a:extLst>
          </p:cNvPr>
          <p:cNvSpPr>
            <a:spLocks noGrp="1"/>
          </p:cNvSpPr>
          <p:nvPr>
            <p:ph type="sldNum" sz="quarter" idx="10"/>
          </p:nvPr>
        </p:nvSpPr>
        <p:spPr/>
        <p:txBody>
          <a:bodyPr/>
          <a:lstStyle/>
          <a:p>
            <a:pPr defTabSz="676551"/>
            <a:fld id="{667EC89C-17A0-4E64-A6D2-B825673CEEDF}" type="slidenum">
              <a:rPr lang="en-GB">
                <a:solidFill>
                  <a:srgbClr val="FFFFFF"/>
                </a:solidFill>
                <a:latin typeface="Arial Narrow"/>
              </a:rPr>
              <a:pPr defTabSz="676551"/>
              <a:t>16</a:t>
            </a:fld>
            <a:endParaRPr lang="en-GB" dirty="0">
              <a:solidFill>
                <a:srgbClr val="FFFFFF"/>
              </a:solidFill>
              <a:latin typeface="Arial Narrow"/>
            </a:endParaRPr>
          </a:p>
        </p:txBody>
      </p:sp>
      <p:graphicFrame>
        <p:nvGraphicFramePr>
          <p:cNvPr id="10" name="Table 9">
            <a:extLst>
              <a:ext uri="{FF2B5EF4-FFF2-40B4-BE49-F238E27FC236}">
                <a16:creationId xmlns:a16="http://schemas.microsoft.com/office/drawing/2014/main" id="{B5AD2EE9-A3A2-E0FD-5D5B-8D0F8F2C9EDB}"/>
              </a:ext>
            </a:extLst>
          </p:cNvPr>
          <p:cNvGraphicFramePr>
            <a:graphicFrameLocks noGrp="1"/>
          </p:cNvGraphicFramePr>
          <p:nvPr/>
        </p:nvGraphicFramePr>
        <p:xfrm>
          <a:off x="152909" y="3737901"/>
          <a:ext cx="5394156" cy="1079859"/>
        </p:xfrm>
        <a:graphic>
          <a:graphicData uri="http://schemas.openxmlformats.org/drawingml/2006/table">
            <a:tbl>
              <a:tblPr firstRow="1" firstCol="1" bandRow="1"/>
              <a:tblGrid>
                <a:gridCol w="1015784">
                  <a:extLst>
                    <a:ext uri="{9D8B030D-6E8A-4147-A177-3AD203B41FA5}">
                      <a16:colId xmlns:a16="http://schemas.microsoft.com/office/drawing/2014/main" val="2850312305"/>
                    </a:ext>
                  </a:extLst>
                </a:gridCol>
                <a:gridCol w="925737">
                  <a:extLst>
                    <a:ext uri="{9D8B030D-6E8A-4147-A177-3AD203B41FA5}">
                      <a16:colId xmlns:a16="http://schemas.microsoft.com/office/drawing/2014/main" val="786137304"/>
                    </a:ext>
                  </a:extLst>
                </a:gridCol>
                <a:gridCol w="786998">
                  <a:extLst>
                    <a:ext uri="{9D8B030D-6E8A-4147-A177-3AD203B41FA5}">
                      <a16:colId xmlns:a16="http://schemas.microsoft.com/office/drawing/2014/main" val="1861832506"/>
                    </a:ext>
                  </a:extLst>
                </a:gridCol>
                <a:gridCol w="901239">
                  <a:extLst>
                    <a:ext uri="{9D8B030D-6E8A-4147-A177-3AD203B41FA5}">
                      <a16:colId xmlns:a16="http://schemas.microsoft.com/office/drawing/2014/main" val="470053532"/>
                    </a:ext>
                  </a:extLst>
                </a:gridCol>
                <a:gridCol w="589652">
                  <a:extLst>
                    <a:ext uri="{9D8B030D-6E8A-4147-A177-3AD203B41FA5}">
                      <a16:colId xmlns:a16="http://schemas.microsoft.com/office/drawing/2014/main" val="622301738"/>
                    </a:ext>
                  </a:extLst>
                </a:gridCol>
                <a:gridCol w="1174746">
                  <a:extLst>
                    <a:ext uri="{9D8B030D-6E8A-4147-A177-3AD203B41FA5}">
                      <a16:colId xmlns:a16="http://schemas.microsoft.com/office/drawing/2014/main" val="2126462066"/>
                    </a:ext>
                  </a:extLst>
                </a:gridCol>
              </a:tblGrid>
              <a:tr h="550775">
                <a:tc>
                  <a:txBody>
                    <a:bodyPr/>
                    <a:lstStyle/>
                    <a:p>
                      <a:pPr algn="ctr">
                        <a:lnSpc>
                          <a:spcPct val="107000"/>
                        </a:lnSpc>
                        <a:spcAft>
                          <a:spcPts val="800"/>
                        </a:spcAft>
                      </a:pPr>
                      <a:r>
                        <a:rPr lang="da-DK" sz="11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Karakteristik</a:t>
                      </a:r>
                      <a:endParaRPr lang="da-DK" sz="11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b="1" dirty="0">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Sandsynlighed</a:t>
                      </a:r>
                      <a:endParaRPr lang="da-DK" sz="1100" dirty="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Bølgehøjde</a:t>
                      </a:r>
                      <a:endParaRPr lang="da-DK" sz="11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b="1" dirty="0">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Bølgeperiode</a:t>
                      </a:r>
                      <a:endParaRPr lang="da-DK" sz="1100" dirty="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Skibsfart</a:t>
                      </a:r>
                      <a:endParaRPr lang="da-DK" sz="11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Vinkel fra stævn</a:t>
                      </a:r>
                      <a:endParaRPr lang="da-DK" sz="11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extLst>
                  <a:ext uri="{0D108BD9-81ED-4DB2-BD59-A6C34878D82A}">
                    <a16:rowId xmlns:a16="http://schemas.microsoft.com/office/drawing/2014/main" val="959274733"/>
                  </a:ext>
                </a:extLst>
              </a:tr>
              <a:tr h="264542">
                <a:tc>
                  <a:txBody>
                    <a:bodyPr/>
                    <a:lstStyle/>
                    <a:p>
                      <a:pPr algn="ctr">
                        <a:lnSpc>
                          <a:spcPct val="107000"/>
                        </a:lnSpc>
                        <a:spcAft>
                          <a:spcPts val="800"/>
                        </a:spcAft>
                      </a:pPr>
                      <a:r>
                        <a:rPr lang="da-DK" sz="1100" b="1" dirty="0">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Moderat</a:t>
                      </a:r>
                      <a:endParaRPr lang="da-DK" sz="1100" dirty="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1%</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1.5m</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5.0s</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10kn</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45 grader</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025362"/>
                  </a:ext>
                </a:extLst>
              </a:tr>
              <a:tr h="264542">
                <a:tc>
                  <a:txBody>
                    <a:bodyPr/>
                    <a:lstStyle/>
                    <a:p>
                      <a:pPr algn="ctr">
                        <a:lnSpc>
                          <a:spcPct val="107000"/>
                        </a:lnSpc>
                        <a:spcAft>
                          <a:spcPts val="800"/>
                        </a:spcAft>
                      </a:pPr>
                      <a:r>
                        <a:rPr lang="da-DK" sz="11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Ekstrem</a:t>
                      </a:r>
                      <a:endParaRPr lang="da-DK" sz="11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0.1%</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3.6m</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dirty="0">
                          <a:effectLst/>
                          <a:latin typeface="Arial Narrow" panose="020B0606020202030204" pitchFamily="34" charset="0"/>
                          <a:ea typeface="Arial Narrow" panose="020B0606020202030204" pitchFamily="34" charset="0"/>
                          <a:cs typeface="Times New Roman" panose="02020603050405020304" pitchFamily="18" charset="0"/>
                        </a:rPr>
                        <a:t>5.7s</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a:effectLst/>
                          <a:latin typeface="Arial Narrow" panose="020B0606020202030204" pitchFamily="34" charset="0"/>
                          <a:ea typeface="Arial Narrow" panose="020B0606020202030204" pitchFamily="34" charset="0"/>
                          <a:cs typeface="Times New Roman" panose="02020603050405020304" pitchFamily="18" charset="0"/>
                        </a:rPr>
                        <a:t>8kn</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100" dirty="0">
                          <a:effectLst/>
                          <a:latin typeface="Arial Narrow" panose="020B0606020202030204" pitchFamily="34" charset="0"/>
                          <a:ea typeface="Arial Narrow" panose="020B0606020202030204" pitchFamily="34" charset="0"/>
                          <a:cs typeface="Times New Roman" panose="02020603050405020304" pitchFamily="18" charset="0"/>
                        </a:rPr>
                        <a:t>0 grader</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91212"/>
                  </a:ext>
                </a:extLst>
              </a:tr>
            </a:tbl>
          </a:graphicData>
        </a:graphic>
      </p:graphicFrame>
    </p:spTree>
    <p:extLst>
      <p:ext uri="{BB962C8B-B14F-4D97-AF65-F5344CB8AC3E}">
        <p14:creationId xmlns:p14="http://schemas.microsoft.com/office/powerpoint/2010/main" val="10614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0CED-6A69-5E5C-E4AC-5BCF40EA127E}"/>
              </a:ext>
            </a:extLst>
          </p:cNvPr>
          <p:cNvSpPr>
            <a:spLocks noGrp="1"/>
          </p:cNvSpPr>
          <p:nvPr>
            <p:ph type="title"/>
          </p:nvPr>
        </p:nvSpPr>
        <p:spPr/>
        <p:txBody>
          <a:bodyPr/>
          <a:lstStyle/>
          <a:p>
            <a:r>
              <a:rPr lang="en-US" dirty="0" err="1"/>
              <a:t>Hovedkonklusioner</a:t>
            </a:r>
            <a:endParaRPr lang="da-DK" dirty="0"/>
          </a:p>
        </p:txBody>
      </p:sp>
      <p:sp>
        <p:nvSpPr>
          <p:cNvPr id="3" name="Subtitle 2">
            <a:extLst>
              <a:ext uri="{FF2B5EF4-FFF2-40B4-BE49-F238E27FC236}">
                <a16:creationId xmlns:a16="http://schemas.microsoft.com/office/drawing/2014/main" id="{2DC85D86-D584-B540-13E0-4C46A86CDBFD}"/>
              </a:ext>
            </a:extLst>
          </p:cNvPr>
          <p:cNvSpPr>
            <a:spLocks noGrp="1"/>
          </p:cNvSpPr>
          <p:nvPr>
            <p:ph type="subTitle" idx="1"/>
          </p:nvPr>
        </p:nvSpPr>
        <p:spPr/>
        <p:txBody>
          <a:bodyPr/>
          <a:lstStyle/>
          <a:p>
            <a:r>
              <a:rPr lang="en-US" dirty="0" err="1"/>
              <a:t>Uddrag</a:t>
            </a:r>
            <a:r>
              <a:rPr lang="en-US" dirty="0"/>
              <a:t> </a:t>
            </a:r>
            <a:r>
              <a:rPr lang="en-US" dirty="0" err="1"/>
              <a:t>af</a:t>
            </a:r>
            <a:r>
              <a:rPr lang="en-US" dirty="0"/>
              <a:t> </a:t>
            </a:r>
            <a:r>
              <a:rPr lang="en-US" dirty="0" err="1"/>
              <a:t>hovedkonklusioner</a:t>
            </a:r>
            <a:endParaRPr lang="da-DK" dirty="0"/>
          </a:p>
        </p:txBody>
      </p:sp>
      <p:sp>
        <p:nvSpPr>
          <p:cNvPr id="4" name="Text Placeholder 3">
            <a:extLst>
              <a:ext uri="{FF2B5EF4-FFF2-40B4-BE49-F238E27FC236}">
                <a16:creationId xmlns:a16="http://schemas.microsoft.com/office/drawing/2014/main" id="{25E7B133-3023-A658-B3F9-1F6ECD41445B}"/>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A0BA2346-EE7A-CADB-6482-11ED525E2216}"/>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17</a:t>
            </a:fld>
            <a:endParaRPr lang="en-GB" dirty="0">
              <a:solidFill>
                <a:srgbClr val="FFFFFF"/>
              </a:solidFill>
              <a:latin typeface="Arial Narrow"/>
            </a:endParaRPr>
          </a:p>
        </p:txBody>
      </p:sp>
      <p:pic>
        <p:nvPicPr>
          <p:cNvPr id="6" name="Picture 5">
            <a:extLst>
              <a:ext uri="{FF2B5EF4-FFF2-40B4-BE49-F238E27FC236}">
                <a16:creationId xmlns:a16="http://schemas.microsoft.com/office/drawing/2014/main" id="{22F2F641-02A2-784B-2292-C20E0A2FE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977" y="1620000"/>
            <a:ext cx="4064480" cy="1774809"/>
          </a:xfrm>
          <a:prstGeom prst="rect">
            <a:avLst/>
          </a:prstGeom>
        </p:spPr>
      </p:pic>
      <p:pic>
        <p:nvPicPr>
          <p:cNvPr id="7" name="Picture 6">
            <a:extLst>
              <a:ext uri="{FF2B5EF4-FFF2-40B4-BE49-F238E27FC236}">
                <a16:creationId xmlns:a16="http://schemas.microsoft.com/office/drawing/2014/main" id="{5617B5DD-A4D0-D258-6878-F94FCBB537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977" y="3470334"/>
            <a:ext cx="4064480" cy="1774809"/>
          </a:xfrm>
          <a:prstGeom prst="rect">
            <a:avLst/>
          </a:prstGeom>
        </p:spPr>
      </p:pic>
      <p:sp>
        <p:nvSpPr>
          <p:cNvPr id="9" name="TextBox 8">
            <a:extLst>
              <a:ext uri="{FF2B5EF4-FFF2-40B4-BE49-F238E27FC236}">
                <a16:creationId xmlns:a16="http://schemas.microsoft.com/office/drawing/2014/main" id="{AD220E9F-F10A-F8FC-9351-7E42D8ADCC7F}"/>
              </a:ext>
            </a:extLst>
          </p:cNvPr>
          <p:cNvSpPr txBox="1"/>
          <p:nvPr/>
        </p:nvSpPr>
        <p:spPr>
          <a:xfrm>
            <a:off x="393671" y="1958812"/>
            <a:ext cx="4064479" cy="3221138"/>
          </a:xfrm>
          <a:prstGeom prst="rect">
            <a:avLst/>
          </a:prstGeom>
          <a:noFill/>
        </p:spPr>
        <p:txBody>
          <a:bodyPr wrap="square" lIns="0" tIns="0" rIns="0" bIns="0" rtlCol="0">
            <a:spAutoFit/>
          </a:bodyPr>
          <a:lstStyle/>
          <a:p>
            <a:pPr marL="233241" indent="-233241" defTabSz="676551">
              <a:lnSpc>
                <a:spcPct val="90000"/>
              </a:lnSpc>
              <a:buFont typeface="+mj-lt"/>
              <a:buAutoNum type="arabicPeriod"/>
            </a:pPr>
            <a:r>
              <a:rPr lang="da-DK" sz="1224" dirty="0">
                <a:solidFill>
                  <a:srgbClr val="FFFFFF"/>
                </a:solidFill>
                <a:latin typeface="Arial Narrow" panose="020B0606020202030204" pitchFamily="34" charset="0"/>
                <a:ea typeface="Arial Narrow" panose="020B0606020202030204" pitchFamily="34" charset="0"/>
                <a:cs typeface="Times New Roman" panose="02020603050405020304" pitchFamily="18" charset="0"/>
              </a:rPr>
              <a:t>D46-12 standardfærgen vil være i stand til at operere sødygtigt ved ekstreme og moderate forhold som defineret ovenfor. Det vurderes, at stævnudformning bør optimeres ved forøgelse af højde og udfald for at minimere grønt vand på dennes spraycover</a:t>
            </a:r>
          </a:p>
          <a:p>
            <a:pPr marL="233241" indent="-233241" defTabSz="676551">
              <a:lnSpc>
                <a:spcPct val="90000"/>
              </a:lnSpc>
              <a:buFont typeface="+mj-lt"/>
              <a:buAutoNum type="arabicPeriod"/>
            </a:pPr>
            <a:endParaRPr lang="da-DK" sz="1224" spc="-7" dirty="0">
              <a:solidFill>
                <a:srgbClr val="FFFFFF"/>
              </a:solidFill>
              <a:latin typeface="Arial Narrow" panose="020B0606020202030204" pitchFamily="34" charset="0"/>
              <a:cs typeface="Times New Roman" panose="02020603050405020304" pitchFamily="18" charset="0"/>
            </a:endParaRPr>
          </a:p>
          <a:p>
            <a:pPr marL="233241" indent="-233241" defTabSz="676551">
              <a:lnSpc>
                <a:spcPct val="90000"/>
              </a:lnSpc>
              <a:buFont typeface="+mj-lt"/>
              <a:buAutoNum type="arabicPeriod"/>
            </a:pPr>
            <a:r>
              <a:rPr lang="da-DK" sz="1224" dirty="0">
                <a:solidFill>
                  <a:srgbClr val="FFFFFF"/>
                </a:solidFill>
                <a:latin typeface="Arial Narrow" panose="020B0606020202030204" pitchFamily="34" charset="0"/>
                <a:ea typeface="Arial Narrow" panose="020B0606020202030204" pitchFamily="34" charset="0"/>
                <a:cs typeface="Times New Roman" panose="02020603050405020304" pitchFamily="18" charset="0"/>
              </a:rPr>
              <a:t>På broen forventes der tilsvarende (for moderate vejrforhold) eller lavere (for ekstreme vejrforhold) vertikale accelerationer for D46-12 sammenlignet med eksisterende færge. Således forventes det at komforten for besætningen vil opleves som for den eksisterende færge, eller bedre.</a:t>
            </a:r>
          </a:p>
          <a:p>
            <a:pPr marL="233241" indent="-233241" defTabSz="676551">
              <a:lnSpc>
                <a:spcPct val="90000"/>
              </a:lnSpc>
              <a:buFont typeface="+mj-lt"/>
              <a:buAutoNum type="arabicPeriod"/>
            </a:pPr>
            <a:endParaRPr lang="da-DK" sz="1224" spc="-7" dirty="0">
              <a:solidFill>
                <a:srgbClr val="FFFFFF"/>
              </a:solidFill>
              <a:latin typeface="Arial Narrow" panose="020B0606020202030204" pitchFamily="34" charset="0"/>
              <a:cs typeface="Times New Roman" panose="02020603050405020304" pitchFamily="18" charset="0"/>
            </a:endParaRPr>
          </a:p>
          <a:p>
            <a:pPr marL="233241" indent="-233241" defTabSz="676551">
              <a:lnSpc>
                <a:spcPct val="90000"/>
              </a:lnSpc>
              <a:buFont typeface="+mj-lt"/>
              <a:buAutoNum type="arabicPeriod"/>
            </a:pPr>
            <a:endParaRPr lang="da-DK" sz="1224" spc="-7" dirty="0">
              <a:solidFill>
                <a:srgbClr val="FFFFFF"/>
              </a:solidFill>
              <a:latin typeface="Arial Narrow" panose="020B0606020202030204" pitchFamily="34" charset="0"/>
              <a:cs typeface="Times New Roman" panose="02020603050405020304" pitchFamily="18" charset="0"/>
            </a:endParaRPr>
          </a:p>
          <a:p>
            <a:pPr marL="233241" indent="-233241" defTabSz="676551">
              <a:lnSpc>
                <a:spcPct val="90000"/>
              </a:lnSpc>
              <a:buFont typeface="+mj-lt"/>
              <a:buAutoNum type="arabicPeriod"/>
            </a:pPr>
            <a:r>
              <a:rPr lang="da-DK" sz="1224" dirty="0">
                <a:solidFill>
                  <a:srgbClr val="FFFFFF"/>
                </a:solidFill>
                <a:latin typeface="Arial Narrow" panose="020B0606020202030204" pitchFamily="34" charset="0"/>
                <a:ea typeface="Arial Narrow" panose="020B0606020202030204" pitchFamily="34" charset="0"/>
                <a:cs typeface="Times New Roman" panose="02020603050405020304" pitchFamily="18" charset="0"/>
              </a:rPr>
              <a:t>I salonen forventes der tilsvarende (i ekstreme forhold) og større vertikale accelerationer (i moderate forhold) for D46-12 sammenlignet med den eksisterende færge. </a:t>
            </a:r>
            <a:endParaRPr lang="da-DK" sz="1224" spc="-7" dirty="0">
              <a:solidFill>
                <a:srgbClr val="FFFFFF"/>
              </a:solidFill>
              <a:latin typeface="Arial Narrow" panose="020B0606020202030204" pitchFamily="34" charset="0"/>
              <a:ea typeface="Arial Narrow" panose="020B0606020202030204" pitchFamily="34" charset="0"/>
              <a:cs typeface="Times New Roman" panose="02020603050405020304" pitchFamily="18" charset="0"/>
            </a:endParaRPr>
          </a:p>
          <a:p>
            <a:pPr marL="233241" indent="-233241" defTabSz="676551">
              <a:lnSpc>
                <a:spcPct val="90000"/>
              </a:lnSpc>
              <a:buFont typeface="+mj-lt"/>
              <a:buAutoNum type="arabicPeriod"/>
            </a:pPr>
            <a:endParaRPr lang="da-DK" sz="1224" spc="-7" dirty="0">
              <a:solidFill>
                <a:srgbClr val="FFFFFF"/>
              </a:solidFill>
              <a:latin typeface="Arial Narrow" panose="020B0606020202030204" pitchFamily="34" charset="0"/>
              <a:cs typeface="Times New Roman" panose="02020603050405020304" pitchFamily="18" charset="0"/>
            </a:endParaRPr>
          </a:p>
          <a:p>
            <a:pPr marL="233241" indent="-233241" defTabSz="676551">
              <a:lnSpc>
                <a:spcPct val="90000"/>
              </a:lnSpc>
              <a:buFont typeface="+mj-lt"/>
              <a:buAutoNum type="arabicPeriod"/>
            </a:pPr>
            <a:r>
              <a:rPr lang="da-DK" sz="1224" dirty="0">
                <a:solidFill>
                  <a:srgbClr val="FFFFFF"/>
                </a:solidFill>
                <a:latin typeface="Arial Narrow" panose="020B0606020202030204" pitchFamily="34" charset="0"/>
                <a:ea typeface="Arial Narrow" panose="020B0606020202030204" pitchFamily="34" charset="0"/>
                <a:cs typeface="Times New Roman" panose="02020603050405020304" pitchFamily="18" charset="0"/>
              </a:rPr>
              <a:t>På øverste passagerdæk måles højere vertikale accelerationer for D46-12 sammenlignet med den eksisterende færge i både moderate og ekstreme vejrforhold.</a:t>
            </a:r>
            <a:endParaRPr lang="da-DK" sz="1632" spc="-7" dirty="0">
              <a:solidFill>
                <a:srgbClr val="FFFFFF"/>
              </a:solidFill>
              <a:latin typeface="Arial Narrow" panose="020B0606020202030204" pitchFamily="34" charset="0"/>
            </a:endParaRPr>
          </a:p>
        </p:txBody>
      </p:sp>
    </p:spTree>
    <p:extLst>
      <p:ext uri="{BB962C8B-B14F-4D97-AF65-F5344CB8AC3E}">
        <p14:creationId xmlns:p14="http://schemas.microsoft.com/office/powerpoint/2010/main" val="4126686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DD670-6328-EF2E-D256-080620FBACB7}"/>
              </a:ext>
            </a:extLst>
          </p:cNvPr>
          <p:cNvSpPr>
            <a:spLocks noGrp="1"/>
          </p:cNvSpPr>
          <p:nvPr>
            <p:ph type="title"/>
          </p:nvPr>
        </p:nvSpPr>
        <p:spPr/>
        <p:txBody>
          <a:bodyPr/>
          <a:lstStyle/>
          <a:p>
            <a:r>
              <a:rPr lang="da-DK" sz="2800" dirty="0"/>
              <a:t>Input fra følgegruppen d. 29 nov. - 2022</a:t>
            </a:r>
          </a:p>
        </p:txBody>
      </p:sp>
      <p:sp>
        <p:nvSpPr>
          <p:cNvPr id="3" name="Undertitel 2">
            <a:extLst>
              <a:ext uri="{FF2B5EF4-FFF2-40B4-BE49-F238E27FC236}">
                <a16:creationId xmlns:a16="http://schemas.microsoft.com/office/drawing/2014/main" id="{452FA27E-5E90-E073-F9A0-0689219C23CA}"/>
              </a:ext>
            </a:extLst>
          </p:cNvPr>
          <p:cNvSpPr>
            <a:spLocks noGrp="1"/>
          </p:cNvSpPr>
          <p:nvPr>
            <p:ph type="subTitle" idx="1"/>
          </p:nvPr>
        </p:nvSpPr>
        <p:spPr/>
        <p:txBody>
          <a:bodyPr/>
          <a:lstStyle/>
          <a:p>
            <a:endParaRPr lang="da-DK" sz="1800" dirty="0"/>
          </a:p>
          <a:p>
            <a:endParaRPr lang="da-DK" sz="1800" dirty="0"/>
          </a:p>
          <a:p>
            <a:r>
              <a:rPr lang="da-DK" sz="1800" u="sng" dirty="0"/>
              <a:t>Personbiler:</a:t>
            </a:r>
          </a:p>
          <a:p>
            <a:endParaRPr lang="da-DK" sz="1800" dirty="0"/>
          </a:p>
          <a:p>
            <a:pPr marL="285750" indent="-285750">
              <a:buFont typeface="Arial" panose="020B0604020202020204" pitchFamily="34" charset="0"/>
              <a:buChar char="•"/>
            </a:pPr>
            <a:r>
              <a:rPr lang="da-DK" sz="1800" dirty="0"/>
              <a:t>Kapacitet</a:t>
            </a:r>
          </a:p>
          <a:p>
            <a:endParaRPr lang="da-DK" sz="1800" dirty="0"/>
          </a:p>
          <a:p>
            <a:pPr marL="285750" indent="-285750">
              <a:buFont typeface="Arial" panose="020B0604020202020204" pitchFamily="34" charset="0"/>
              <a:buChar char="•"/>
            </a:pPr>
            <a:r>
              <a:rPr lang="da-DK" sz="1800" dirty="0"/>
              <a:t>Størrelser</a:t>
            </a:r>
          </a:p>
          <a:p>
            <a:endParaRPr lang="da-DK" sz="1800" dirty="0"/>
          </a:p>
          <a:p>
            <a:r>
              <a:rPr lang="da-DK" sz="1800" dirty="0"/>
              <a:t>Mål:  L : 4200 mm  B: 1750 mm</a:t>
            </a:r>
          </a:p>
          <a:p>
            <a:endParaRPr lang="da-DK" sz="1800" dirty="0"/>
          </a:p>
          <a:p>
            <a:r>
              <a:rPr lang="da-DK" sz="1800" dirty="0"/>
              <a:t>Afstand til siden: 500 mm</a:t>
            </a:r>
          </a:p>
          <a:p>
            <a:endParaRPr lang="da-DK" sz="1800" dirty="0"/>
          </a:p>
          <a:p>
            <a:r>
              <a:rPr lang="da-DK" sz="1800" dirty="0"/>
              <a:t>Afstand mellem: 300 mm</a:t>
            </a:r>
          </a:p>
          <a:p>
            <a:endParaRPr lang="da-DK" sz="1800" dirty="0"/>
          </a:p>
          <a:p>
            <a:endParaRPr lang="da-DK" dirty="0"/>
          </a:p>
        </p:txBody>
      </p:sp>
      <p:sp>
        <p:nvSpPr>
          <p:cNvPr id="4" name="Pladsholder til tekst 3">
            <a:extLst>
              <a:ext uri="{FF2B5EF4-FFF2-40B4-BE49-F238E27FC236}">
                <a16:creationId xmlns:a16="http://schemas.microsoft.com/office/drawing/2014/main" id="{FB6BF491-F19A-A5AC-3857-8A4B4A05418D}"/>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A66BE23F-650A-449B-00A6-2ECF2718E055}"/>
              </a:ext>
            </a:extLst>
          </p:cNvPr>
          <p:cNvSpPr>
            <a:spLocks noGrp="1"/>
          </p:cNvSpPr>
          <p:nvPr>
            <p:ph type="sldNum" sz="quarter" idx="12"/>
          </p:nvPr>
        </p:nvSpPr>
        <p:spPr/>
        <p:txBody>
          <a:bodyPr/>
          <a:lstStyle/>
          <a:p>
            <a:fld id="{667EC89C-17A0-4E64-A6D2-B825673CEEDF}" type="slidenum">
              <a:rPr lang="en-GB" smtClean="0">
                <a:solidFill>
                  <a:srgbClr val="FFFFFF"/>
                </a:solidFill>
              </a:rPr>
              <a:pPr/>
              <a:t>18</a:t>
            </a:fld>
            <a:endParaRPr lang="en-GB" dirty="0">
              <a:solidFill>
                <a:srgbClr val="FFFFFF"/>
              </a:solidFill>
            </a:endParaRPr>
          </a:p>
        </p:txBody>
      </p:sp>
    </p:spTree>
    <p:extLst>
      <p:ext uri="{BB962C8B-B14F-4D97-AF65-F5344CB8AC3E}">
        <p14:creationId xmlns:p14="http://schemas.microsoft.com/office/powerpoint/2010/main" val="124241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Bilækvivalenter</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p:txBody>
          <a:bodyPr/>
          <a:lstStyle/>
          <a:p>
            <a:r>
              <a:rPr lang="da-DK" cap="none" dirty="0"/>
              <a:t>Bilbredder på udsnit af eksisterende færger regnet med 600 mm mellem bilerne</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19</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5" y="1926489"/>
            <a:ext cx="6125932" cy="3453381"/>
          </a:xfrm>
          <a:prstGeom prst="rect">
            <a:avLst/>
          </a:prstGeom>
          <a:noFill/>
        </p:spPr>
        <p:txBody>
          <a:bodyPr wrap="square">
            <a:spAutoFit/>
          </a:bodyPr>
          <a:lstStyle/>
          <a:p>
            <a:pPr lvl="0"/>
            <a:endParaRPr lang="da-DK" sz="1500" b="1"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r>
              <a:rPr lang="da-DK" sz="1350" dirty="0">
                <a:latin typeface="Calibri" panose="020F0502020204030204" pitchFamily="34" charset="0"/>
                <a:ea typeface="Times New Roman" panose="02020603050405020304" pitchFamily="18" charset="0"/>
              </a:rPr>
              <a:t>”ELLEN”                     1775 mm  ---------------------------------------------------------------</a:t>
            </a:r>
          </a:p>
          <a:p>
            <a:pPr marL="257175" indent="-257175">
              <a:buFont typeface="Symbol" panose="05050102010706020507" pitchFamily="18" charset="2"/>
              <a:buChar char=""/>
            </a:pPr>
            <a:endParaRPr lang="da-DK" sz="1350"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endParaRPr lang="da-DK" sz="1350"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r>
              <a:rPr lang="da-DK" sz="1350" dirty="0">
                <a:latin typeface="Calibri" panose="020F0502020204030204" pitchFamily="34" charset="0"/>
                <a:ea typeface="Times New Roman" panose="02020603050405020304" pitchFamily="18" charset="0"/>
              </a:rPr>
              <a:t>”OMØ”                      1700 mm  --------------------</a:t>
            </a:r>
          </a:p>
          <a:p>
            <a:pPr marL="257175" indent="-257175">
              <a:buFont typeface="Symbol" panose="05050102010706020507" pitchFamily="18" charset="2"/>
              <a:buChar char=""/>
            </a:pPr>
            <a:endParaRPr lang="da-DK" sz="135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endParaRPr lang="en-DK" sz="1350" dirty="0">
              <a:latin typeface="Calibri" panose="020F0502020204030204" pitchFamily="34" charset="0"/>
              <a:ea typeface="Calibri" panose="020F0502020204030204" pitchFamily="34" charset="0"/>
            </a:endParaRPr>
          </a:p>
          <a:p>
            <a:pPr marL="257175" indent="-257175">
              <a:buFont typeface="Symbol" panose="05050102010706020507" pitchFamily="18" charset="2"/>
              <a:buChar char=""/>
            </a:pPr>
            <a:r>
              <a:rPr lang="da-DK" sz="1350" dirty="0">
                <a:latin typeface="Calibri" panose="020F0502020204030204" pitchFamily="34" charset="0"/>
                <a:ea typeface="Times New Roman" panose="02020603050405020304" pitchFamily="18" charset="0"/>
              </a:rPr>
              <a:t>”Sejerø”                    1700 mm  -------------------------------------------------------------------</a:t>
            </a:r>
          </a:p>
          <a:p>
            <a:pPr marL="257175" indent="-257175">
              <a:buFont typeface="Symbol" panose="05050102010706020507" pitchFamily="18" charset="2"/>
              <a:buChar char=""/>
            </a:pPr>
            <a:endParaRPr lang="da-DK" sz="1350"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endParaRPr lang="da-DK" sz="1350"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endParaRPr lang="da-DK" sz="1350" dirty="0">
              <a:latin typeface="Calibri" panose="020F0502020204030204" pitchFamily="34" charset="0"/>
              <a:ea typeface="Times New Roman" panose="02020603050405020304" pitchFamily="18" charset="0"/>
            </a:endParaRPr>
          </a:p>
          <a:p>
            <a:pPr marL="257175" indent="-257175">
              <a:buFont typeface="Symbol" panose="05050102010706020507" pitchFamily="18" charset="2"/>
              <a:buChar char=""/>
            </a:pPr>
            <a:r>
              <a:rPr lang="da-DK" sz="1350" dirty="0">
                <a:latin typeface="Calibri" panose="020F0502020204030204" pitchFamily="34" charset="0"/>
                <a:ea typeface="Times New Roman" panose="02020603050405020304" pitchFamily="18" charset="0"/>
              </a:rPr>
              <a:t>”ÆRØ FÆRGERNE”   1650 mm  --------------------</a:t>
            </a: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81C19CB-2CD9-C662-D649-423C96E02965}"/>
              </a:ext>
            </a:extLst>
          </p:cNvPr>
          <p:cNvPicPr>
            <a:picLocks noChangeAspect="1"/>
          </p:cNvPicPr>
          <p:nvPr/>
        </p:nvPicPr>
        <p:blipFill>
          <a:blip r:embed="rId3"/>
          <a:stretch>
            <a:fillRect/>
          </a:stretch>
        </p:blipFill>
        <p:spPr>
          <a:xfrm>
            <a:off x="3854980" y="2815795"/>
            <a:ext cx="2036233" cy="832774"/>
          </a:xfrm>
          <a:prstGeom prst="rect">
            <a:avLst/>
          </a:prstGeom>
        </p:spPr>
      </p:pic>
      <p:pic>
        <p:nvPicPr>
          <p:cNvPr id="10" name="Picture 9">
            <a:extLst>
              <a:ext uri="{FF2B5EF4-FFF2-40B4-BE49-F238E27FC236}">
                <a16:creationId xmlns:a16="http://schemas.microsoft.com/office/drawing/2014/main" id="{EAD95F08-62F5-B290-976E-4B9DCA742989}"/>
              </a:ext>
            </a:extLst>
          </p:cNvPr>
          <p:cNvPicPr>
            <a:picLocks noChangeAspect="1"/>
          </p:cNvPicPr>
          <p:nvPr/>
        </p:nvPicPr>
        <p:blipFill>
          <a:blip r:embed="rId4"/>
          <a:stretch>
            <a:fillRect/>
          </a:stretch>
        </p:blipFill>
        <p:spPr>
          <a:xfrm>
            <a:off x="6202561" y="1896979"/>
            <a:ext cx="1902619" cy="1227833"/>
          </a:xfrm>
          <a:prstGeom prst="rect">
            <a:avLst/>
          </a:prstGeom>
        </p:spPr>
      </p:pic>
      <p:pic>
        <p:nvPicPr>
          <p:cNvPr id="13" name="Picture 12">
            <a:extLst>
              <a:ext uri="{FF2B5EF4-FFF2-40B4-BE49-F238E27FC236}">
                <a16:creationId xmlns:a16="http://schemas.microsoft.com/office/drawing/2014/main" id="{2D5A367E-BAA5-AA86-9A57-DF304A3825B7}"/>
              </a:ext>
            </a:extLst>
          </p:cNvPr>
          <p:cNvPicPr>
            <a:picLocks noChangeAspect="1"/>
          </p:cNvPicPr>
          <p:nvPr/>
        </p:nvPicPr>
        <p:blipFill>
          <a:blip r:embed="rId5"/>
          <a:stretch>
            <a:fillRect/>
          </a:stretch>
        </p:blipFill>
        <p:spPr>
          <a:xfrm>
            <a:off x="6202561" y="3361711"/>
            <a:ext cx="1877616" cy="1004083"/>
          </a:xfrm>
          <a:prstGeom prst="rect">
            <a:avLst/>
          </a:prstGeom>
        </p:spPr>
      </p:pic>
      <p:pic>
        <p:nvPicPr>
          <p:cNvPr id="15" name="Picture 14">
            <a:extLst>
              <a:ext uri="{FF2B5EF4-FFF2-40B4-BE49-F238E27FC236}">
                <a16:creationId xmlns:a16="http://schemas.microsoft.com/office/drawing/2014/main" id="{9A9396DE-3305-B7AF-A34D-84456F228537}"/>
              </a:ext>
            </a:extLst>
          </p:cNvPr>
          <p:cNvPicPr>
            <a:picLocks noChangeAspect="1"/>
          </p:cNvPicPr>
          <p:nvPr/>
        </p:nvPicPr>
        <p:blipFill>
          <a:blip r:embed="rId6"/>
          <a:stretch>
            <a:fillRect/>
          </a:stretch>
        </p:blipFill>
        <p:spPr>
          <a:xfrm>
            <a:off x="3849622" y="4154944"/>
            <a:ext cx="2036233" cy="1044391"/>
          </a:xfrm>
          <a:prstGeom prst="rect">
            <a:avLst/>
          </a:prstGeom>
        </p:spPr>
      </p:pic>
    </p:spTree>
    <p:extLst>
      <p:ext uri="{BB962C8B-B14F-4D97-AF65-F5344CB8AC3E}">
        <p14:creationId xmlns:p14="http://schemas.microsoft.com/office/powerpoint/2010/main" val="218799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70AA243-B6B2-583C-2F98-CAEE0E7C5BDF}"/>
              </a:ext>
            </a:extLst>
          </p:cNvPr>
          <p:cNvSpPr>
            <a:spLocks noGrp="1"/>
          </p:cNvSpPr>
          <p:nvPr>
            <p:ph type="ftr" sz="quarter" idx="11"/>
          </p:nvPr>
        </p:nvSpPr>
        <p:spPr>
          <a:xfrm>
            <a:off x="3124200" y="6237312"/>
            <a:ext cx="3680048" cy="484163"/>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F16C0F57-4ECC-157E-9E55-D389846C48E4}"/>
              </a:ext>
            </a:extLst>
          </p:cNvPr>
          <p:cNvSpPr>
            <a:spLocks noGrp="1"/>
          </p:cNvSpPr>
          <p:nvPr>
            <p:ph type="sldNum" sz="quarter" idx="12"/>
          </p:nvPr>
        </p:nvSpPr>
        <p:spPr/>
        <p:txBody>
          <a:bodyPr/>
          <a:lstStyle/>
          <a:p>
            <a:fld id="{6F18B540-549C-49F9-8A32-7B568160AF75}" type="slidenum">
              <a:rPr lang="en-US" smtClean="0"/>
              <a:pPr/>
              <a:t>2</a:t>
            </a:fld>
            <a:endParaRPr lang="en-US"/>
          </a:p>
        </p:txBody>
      </p:sp>
      <p:sp>
        <p:nvSpPr>
          <p:cNvPr id="5" name="Pladsholder til indhold 4">
            <a:extLst>
              <a:ext uri="{FF2B5EF4-FFF2-40B4-BE49-F238E27FC236}">
                <a16:creationId xmlns:a16="http://schemas.microsoft.com/office/drawing/2014/main" id="{A2CCFF93-0459-FBB2-CDBA-EBBC65978C5E}"/>
              </a:ext>
            </a:extLst>
          </p:cNvPr>
          <p:cNvSpPr>
            <a:spLocks noGrp="1"/>
          </p:cNvSpPr>
          <p:nvPr>
            <p:ph sz="quarter" idx="13"/>
          </p:nvPr>
        </p:nvSpPr>
        <p:spPr>
          <a:xfrm>
            <a:off x="1496240" y="620688"/>
            <a:ext cx="7344816" cy="4824536"/>
          </a:xfrm>
        </p:spPr>
        <p:txBody>
          <a:bodyPr>
            <a:normAutofit/>
          </a:bodyPr>
          <a:lstStyle/>
          <a:p>
            <a:pPr marL="0" indent="0" algn="ctr">
              <a:buNone/>
            </a:pPr>
            <a:r>
              <a:rPr lang="da-DK" sz="3200" dirty="0"/>
              <a:t>Velkommen</a:t>
            </a:r>
          </a:p>
          <a:p>
            <a:pPr marL="0" indent="0">
              <a:buNone/>
            </a:pPr>
            <a:endParaRPr lang="da-DK" sz="1800" dirty="0"/>
          </a:p>
          <a:p>
            <a:pPr marL="0" indent="0">
              <a:buNone/>
            </a:pPr>
            <a:endParaRPr lang="da-DK" dirty="0"/>
          </a:p>
          <a:p>
            <a:pPr marL="0" indent="0">
              <a:buNone/>
            </a:pPr>
            <a:r>
              <a:rPr lang="da-DK" dirty="0"/>
              <a:t>Deltagelse fra:</a:t>
            </a:r>
          </a:p>
          <a:p>
            <a:pPr marL="0" indent="0">
              <a:buNone/>
            </a:pPr>
            <a:endParaRPr lang="da-DK" dirty="0"/>
          </a:p>
          <a:p>
            <a:r>
              <a:rPr lang="da-DK" dirty="0"/>
              <a:t>Medlemmer af Teknik- og Miljøudvalget</a:t>
            </a:r>
          </a:p>
          <a:p>
            <a:endParaRPr lang="da-DK" dirty="0"/>
          </a:p>
          <a:p>
            <a:r>
              <a:rPr lang="da-DK" dirty="0"/>
              <a:t>Administration</a:t>
            </a:r>
          </a:p>
          <a:p>
            <a:pPr marL="0" indent="0">
              <a:buNone/>
            </a:pPr>
            <a:endParaRPr lang="da-DK" dirty="0"/>
          </a:p>
        </p:txBody>
      </p:sp>
      <p:pic>
        <p:nvPicPr>
          <p:cNvPr id="6" name="Billede 5" descr="Et billede, der indeholder tekst&#10;&#10;Automatisk genereret beskrivelse">
            <a:extLst>
              <a:ext uri="{FF2B5EF4-FFF2-40B4-BE49-F238E27FC236}">
                <a16:creationId xmlns:a16="http://schemas.microsoft.com/office/drawing/2014/main" id="{6BE2AE61-4C11-681B-5794-1EE1741A2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240" y="6255940"/>
            <a:ext cx="1855712" cy="389320"/>
          </a:xfrm>
          <a:prstGeom prst="rect">
            <a:avLst/>
          </a:prstGeom>
        </p:spPr>
      </p:pic>
    </p:spTree>
    <p:extLst>
      <p:ext uri="{BB962C8B-B14F-4D97-AF65-F5344CB8AC3E}">
        <p14:creationId xmlns:p14="http://schemas.microsoft.com/office/powerpoint/2010/main" val="2264563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A74EE9-9F98-7981-2288-DEB134DF801E}"/>
              </a:ext>
            </a:extLst>
          </p:cNvPr>
          <p:cNvPicPr>
            <a:picLocks noChangeAspect="1"/>
          </p:cNvPicPr>
          <p:nvPr/>
        </p:nvPicPr>
        <p:blipFill>
          <a:blip r:embed="rId3"/>
          <a:stretch>
            <a:fillRect/>
          </a:stretch>
        </p:blipFill>
        <p:spPr>
          <a:xfrm>
            <a:off x="1" y="857251"/>
            <a:ext cx="9143999" cy="4659752"/>
          </a:xfrm>
          <a:prstGeom prst="rect">
            <a:avLst/>
          </a:prstGeom>
        </p:spPr>
      </p:pic>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Bilækvivalenter</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p:txBody>
          <a:bodyPr>
            <a:normAutofit/>
          </a:bodyPr>
          <a:lstStyle/>
          <a:p>
            <a:r>
              <a:rPr lang="da-DK" cap="none" dirty="0"/>
              <a:t>Elbilmarkedet netop nu</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20</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327256" y="1816951"/>
            <a:ext cx="4116157" cy="3109634"/>
          </a:xfrm>
          <a:prstGeom prst="rect">
            <a:avLst/>
          </a:prstGeom>
          <a:noFill/>
        </p:spPr>
        <p:txBody>
          <a:bodyPr wrap="square">
            <a:spAutoFit/>
          </a:bodyPr>
          <a:lstStyle/>
          <a:p>
            <a:r>
              <a:rPr lang="en-US" sz="1350" dirty="0" err="1">
                <a:latin typeface="Calibri" panose="020F0502020204030204" pitchFamily="34" charset="0"/>
                <a:ea typeface="Calibri" panose="020F0502020204030204" pitchFamily="34" charset="0"/>
              </a:rPr>
              <a:t>Elbiler</a:t>
            </a:r>
            <a:r>
              <a:rPr lang="en-US" sz="1350" dirty="0">
                <a:latin typeface="Calibri" panose="020F0502020204030204" pitchFamily="34" charset="0"/>
                <a:ea typeface="Calibri" panose="020F0502020204030204" pitchFamily="34" charset="0"/>
              </a:rPr>
              <a:t> er </a:t>
            </a:r>
            <a:r>
              <a:rPr lang="en-US" sz="1350" dirty="0" err="1">
                <a:latin typeface="Calibri" panose="020F0502020204030204" pitchFamily="34" charset="0"/>
                <a:ea typeface="Calibri" panose="020F0502020204030204" pitchFamily="34" charset="0"/>
              </a:rPr>
              <a:t>størrelsesmæssigt</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generelt</a:t>
            </a:r>
            <a:r>
              <a:rPr lang="en-US" sz="1350" dirty="0">
                <a:latin typeface="Calibri" panose="020F0502020204030204" pitchFamily="34" charset="0"/>
                <a:ea typeface="Calibri" panose="020F0502020204030204" pitchFamily="34" charset="0"/>
              </a:rPr>
              <a:t> I den </a:t>
            </a:r>
            <a:r>
              <a:rPr lang="en-US" sz="1350" dirty="0" err="1">
                <a:latin typeface="Calibri" panose="020F0502020204030204" pitchFamily="34" charset="0"/>
                <a:ea typeface="Calibri" panose="020F0502020204030204" pitchFamily="34" charset="0"/>
              </a:rPr>
              <a:t>høje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ende</a:t>
            </a:r>
            <a:r>
              <a:rPr lang="en-US" sz="1350" dirty="0">
                <a:latin typeface="Calibri" panose="020F0502020204030204" pitchFamily="34" charset="0"/>
                <a:ea typeface="Calibri" panose="020F0502020204030204" pitchFamily="34" charset="0"/>
              </a:rPr>
              <a:t> og </a:t>
            </a:r>
            <a:r>
              <a:rPr lang="en-US" sz="1350" dirty="0" err="1">
                <a:latin typeface="Calibri" panose="020F0502020204030204" pitchFamily="34" charset="0"/>
                <a:ea typeface="Calibri" panose="020F0502020204030204" pitchFamily="34" charset="0"/>
              </a:rPr>
              <a:t>samtidig</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forventeligt</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standarden</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fremover</a:t>
            </a:r>
            <a:r>
              <a:rPr lang="en-US" sz="1350" dirty="0">
                <a:latin typeface="Calibri" panose="020F0502020204030204" pitchFamily="34" charset="0"/>
                <a:ea typeface="Calibri" panose="020F0502020204030204" pitchFamily="34" charset="0"/>
              </a:rPr>
              <a:t>.</a:t>
            </a:r>
          </a:p>
          <a:p>
            <a:endParaRPr lang="en-US" sz="1350" dirty="0">
              <a:latin typeface="Calibri" panose="020F0502020204030204" pitchFamily="34" charset="0"/>
              <a:ea typeface="Calibri" panose="020F0502020204030204" pitchFamily="34" charset="0"/>
            </a:endParaRPr>
          </a:p>
          <a:p>
            <a:r>
              <a:rPr lang="en-US" sz="1350" dirty="0" err="1">
                <a:latin typeface="Calibri" panose="020F0502020204030204" pitchFamily="34" charset="0"/>
                <a:ea typeface="Calibri" panose="020F0502020204030204" pitchFamily="34" charset="0"/>
              </a:rPr>
              <a:t>På</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standardfærgerne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regnes</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personbilækvivalenterne</a:t>
            </a:r>
            <a:r>
              <a:rPr lang="en-US" sz="1350" dirty="0">
                <a:latin typeface="Calibri" panose="020F0502020204030204" pitchFamily="34" charset="0"/>
                <a:ea typeface="Calibri" panose="020F0502020204030204" pitchFamily="34" charset="0"/>
              </a:rPr>
              <a:t>:</a:t>
            </a:r>
          </a:p>
          <a:p>
            <a:r>
              <a:rPr lang="da-DK" sz="1350" dirty="0">
                <a:latin typeface="Calibri" panose="020F0502020204030204" pitchFamily="34" charset="0"/>
                <a:ea typeface="Calibri" panose="020F0502020204030204" pitchFamily="34" charset="0"/>
              </a:rPr>
              <a:t>Bilbredde 1900 mm, med mellemrum 600 mm</a:t>
            </a:r>
            <a:endParaRPr lang="en-DK" sz="1350" dirty="0">
              <a:latin typeface="Calibri" panose="020F0502020204030204" pitchFamily="34" charset="0"/>
              <a:ea typeface="Calibri" panose="020F0502020204030204" pitchFamily="34" charset="0"/>
            </a:endParaRPr>
          </a:p>
          <a:p>
            <a:r>
              <a:rPr lang="da-DK" sz="1350" dirty="0">
                <a:latin typeface="Calibri" panose="020F0502020204030204" pitchFamily="34" charset="0"/>
                <a:ea typeface="Calibri" panose="020F0502020204030204" pitchFamily="34" charset="0"/>
              </a:rPr>
              <a:t>Længde af biler = 4600 mm, med mellemrum = 300 mm</a:t>
            </a:r>
          </a:p>
          <a:p>
            <a:endParaRPr lang="en-US" sz="1350" dirty="0">
              <a:latin typeface="Calibri" panose="020F0502020204030204" pitchFamily="34" charset="0"/>
              <a:ea typeface="Calibri" panose="020F0502020204030204" pitchFamily="34" charset="0"/>
            </a:endParaRPr>
          </a:p>
          <a:p>
            <a:endParaRPr lang="en-US" sz="1350" dirty="0">
              <a:latin typeface="Calibri" panose="020F0502020204030204" pitchFamily="34" charset="0"/>
              <a:ea typeface="Calibri" panose="020F0502020204030204" pitchFamily="34" charset="0"/>
            </a:endParaRPr>
          </a:p>
          <a:p>
            <a:r>
              <a:rPr lang="en-US" sz="1350" dirty="0">
                <a:latin typeface="Calibri" panose="020F0502020204030204" pitchFamily="34" charset="0"/>
                <a:ea typeface="Calibri" panose="020F0502020204030204" pitchFamily="34" charset="0"/>
              </a:rPr>
              <a:t> </a:t>
            </a:r>
            <a:endParaRPr lang="en-DK" sz="1350" dirty="0">
              <a:latin typeface="Calibri" panose="020F0502020204030204" pitchFamily="34" charset="0"/>
              <a:ea typeface="Calibri" panose="020F0502020204030204" pitchFamily="34" charset="0"/>
            </a:endParaRPr>
          </a:p>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pic>
        <p:nvPicPr>
          <p:cNvPr id="1026" name="Picture 21">
            <a:extLst>
              <a:ext uri="{FF2B5EF4-FFF2-40B4-BE49-F238E27FC236}">
                <a16:creationId xmlns:a16="http://schemas.microsoft.com/office/drawing/2014/main" id="{0488C2B3-0A61-6B0D-F114-A5FCD0A71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029" y="2853629"/>
            <a:ext cx="3647716" cy="223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D7068BF-E4B5-7DEC-8A90-BFD7D555C4BE}"/>
              </a:ext>
            </a:extLst>
          </p:cNvPr>
          <p:cNvPicPr>
            <a:picLocks noChangeAspect="1"/>
          </p:cNvPicPr>
          <p:nvPr/>
        </p:nvPicPr>
        <p:blipFill>
          <a:blip r:embed="rId5"/>
          <a:stretch>
            <a:fillRect/>
          </a:stretch>
        </p:blipFill>
        <p:spPr>
          <a:xfrm>
            <a:off x="5163907" y="1170832"/>
            <a:ext cx="3652838" cy="1551569"/>
          </a:xfrm>
          <a:prstGeom prst="rect">
            <a:avLst/>
          </a:prstGeom>
        </p:spPr>
      </p:pic>
    </p:spTree>
    <p:extLst>
      <p:ext uri="{BB962C8B-B14F-4D97-AF65-F5344CB8AC3E}">
        <p14:creationId xmlns:p14="http://schemas.microsoft.com/office/powerpoint/2010/main" val="11472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Der foreligger 2 forslag til standardfærge: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21</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381914" y="2035160"/>
            <a:ext cx="6375141" cy="3416320"/>
          </a:xfrm>
          <a:prstGeom prst="rect">
            <a:avLst/>
          </a:prstGeom>
          <a:noFill/>
        </p:spPr>
        <p:txBody>
          <a:bodyPr wrap="square">
            <a:spAutoFit/>
          </a:bodyPr>
          <a:lstStyle/>
          <a:p>
            <a:r>
              <a:rPr lang="en-US" sz="1350" b="1" dirty="0">
                <a:latin typeface="Calibri" panose="020F0502020204030204" pitchFamily="34" charset="0"/>
                <a:ea typeface="Calibri" panose="020F0502020204030204" pitchFamily="34" charset="0"/>
              </a:rPr>
              <a:t>Version 1 – </a:t>
            </a:r>
            <a:r>
              <a:rPr lang="en-US" sz="1350" b="1" dirty="0" err="1">
                <a:latin typeface="Calibri" panose="020F0502020204030204" pitchFamily="34" charset="0"/>
                <a:ea typeface="Calibri" panose="020F0502020204030204" pitchFamily="34" charset="0"/>
              </a:rPr>
              <a:t>Personbiler</a:t>
            </a:r>
            <a:r>
              <a:rPr lang="en-US" sz="1350" b="1" dirty="0">
                <a:latin typeface="Calibri" panose="020F0502020204030204" pitchFamily="34" charset="0"/>
                <a:ea typeface="Calibri" panose="020F0502020204030204" pitchFamily="34" charset="0"/>
              </a:rPr>
              <a:t> 22 (24), </a:t>
            </a:r>
            <a:r>
              <a:rPr lang="en-US" sz="1350" b="1" dirty="0" err="1">
                <a:latin typeface="Calibri" panose="020F0502020204030204" pitchFamily="34" charset="0"/>
                <a:ea typeface="Calibri" panose="020F0502020204030204" pitchFamily="34" charset="0"/>
              </a:rPr>
              <a:t>indendørs</a:t>
            </a:r>
            <a:r>
              <a:rPr lang="en-US" sz="1350" b="1" dirty="0">
                <a:latin typeface="Calibri" panose="020F0502020204030204" pitchFamily="34" charset="0"/>
                <a:ea typeface="Calibri" panose="020F0502020204030204" pitchFamily="34" charset="0"/>
              </a:rPr>
              <a:t> </a:t>
            </a:r>
            <a:r>
              <a:rPr lang="en-US" sz="1350" b="1" dirty="0" err="1">
                <a:latin typeface="Calibri" panose="020F0502020204030204" pitchFamily="34" charset="0"/>
                <a:ea typeface="Calibri" panose="020F0502020204030204" pitchFamily="34" charset="0"/>
              </a:rPr>
              <a:t>siddepladser</a:t>
            </a:r>
            <a:r>
              <a:rPr lang="en-US" sz="1350" b="1" dirty="0">
                <a:latin typeface="Calibri" panose="020F0502020204030204" pitchFamily="34" charset="0"/>
                <a:ea typeface="Calibri" panose="020F0502020204030204" pitchFamily="34" charset="0"/>
              </a:rPr>
              <a:t> 147</a:t>
            </a:r>
          </a:p>
          <a:p>
            <a:pPr marL="214313" indent="-214313">
              <a:buFont typeface="Arial" panose="020B0604020202020204" pitchFamily="34" charset="0"/>
              <a:buChar char="•"/>
            </a:pPr>
            <a:r>
              <a:rPr lang="en-US" sz="1350" dirty="0">
                <a:latin typeface="Calibri" panose="020F0502020204030204" pitchFamily="34" charset="0"/>
                <a:ea typeface="Calibri" panose="020F0502020204030204" pitchFamily="34" charset="0"/>
              </a:rPr>
              <a:t>Med </a:t>
            </a:r>
            <a:r>
              <a:rPr lang="en-US" sz="1350" dirty="0" err="1">
                <a:latin typeface="Calibri" panose="020F0502020204030204" pitchFamily="34" charset="0"/>
                <a:ea typeface="Calibri" panose="020F0502020204030204" pitchFamily="34" charset="0"/>
              </a:rPr>
              <a:t>dedikeret</a:t>
            </a:r>
            <a:r>
              <a:rPr lang="en-US" sz="1350" dirty="0">
                <a:latin typeface="Calibri" panose="020F0502020204030204" pitchFamily="34" charset="0"/>
                <a:ea typeface="Calibri" panose="020F0502020204030204" pitchFamily="34" charset="0"/>
              </a:rPr>
              <a:t> bred </a:t>
            </a:r>
            <a:r>
              <a:rPr lang="en-US" sz="1350" dirty="0" err="1">
                <a:latin typeface="Calibri" panose="020F0502020204030204" pitchFamily="34" charset="0"/>
                <a:ea typeface="Calibri" panose="020F0502020204030204" pitchFamily="34" charset="0"/>
              </a:rPr>
              <a:t>vognbane</a:t>
            </a:r>
            <a:r>
              <a:rPr lang="en-US" sz="1350" dirty="0">
                <a:latin typeface="Calibri" panose="020F0502020204030204" pitchFamily="34" charset="0"/>
                <a:ea typeface="Calibri" panose="020F0502020204030204" pitchFamily="34" charset="0"/>
              </a:rPr>
              <a:t> bane for </a:t>
            </a:r>
            <a:r>
              <a:rPr lang="en-US" sz="1350" dirty="0" err="1">
                <a:latin typeface="Calibri" panose="020F0502020204030204" pitchFamily="34" charset="0"/>
                <a:ea typeface="Calibri" panose="020F0502020204030204" pitchFamily="34" charset="0"/>
              </a:rPr>
              <a:t>lastbiler</a:t>
            </a:r>
            <a:r>
              <a:rPr lang="en-US" sz="1350" dirty="0">
                <a:latin typeface="Calibri" panose="020F0502020204030204" pitchFamily="34" charset="0"/>
                <a:ea typeface="Calibri" panose="020F0502020204030204" pitchFamily="34" charset="0"/>
              </a:rPr>
              <a:t> + 2 </a:t>
            </a:r>
            <a:r>
              <a:rPr lang="en-US" sz="1350" dirty="0" err="1">
                <a:latin typeface="Calibri" panose="020F0502020204030204" pitchFamily="34" charset="0"/>
                <a:ea typeface="Calibri" panose="020F0502020204030204" pitchFamily="34" charset="0"/>
              </a:rPr>
              <a:t>personbilbaner</a:t>
            </a: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Dedikerede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cykelfaciliteter</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på</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vogndæk</a:t>
            </a: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Sygerum</a:t>
            </a:r>
            <a:r>
              <a:rPr lang="en-US" sz="1350" dirty="0">
                <a:latin typeface="Calibri" panose="020F0502020204030204" pitchFamily="34" charset="0"/>
                <a:ea typeface="Calibri" panose="020F0502020204030204" pitchFamily="34" charset="0"/>
              </a:rPr>
              <a:t> og </a:t>
            </a:r>
            <a:r>
              <a:rPr lang="en-US" sz="1350" dirty="0" err="1">
                <a:latin typeface="Calibri" panose="020F0502020204030204" pitchFamily="34" charset="0"/>
                <a:ea typeface="Calibri" panose="020F0502020204030204" pitchFamily="34" charset="0"/>
              </a:rPr>
              <a:t>siddepladser</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på</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vogndæksniveau</a:t>
            </a: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Tilvalg</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af</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hængedæk</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kan</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øge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personbilkapaciteten</a:t>
            </a:r>
            <a:r>
              <a:rPr lang="en-US" sz="1350" dirty="0">
                <a:latin typeface="Calibri" panose="020F0502020204030204" pitchFamily="34" charset="0"/>
                <a:ea typeface="Calibri" panose="020F0502020204030204" pitchFamily="34" charset="0"/>
              </a:rPr>
              <a:t> op </a:t>
            </a:r>
            <a:r>
              <a:rPr lang="en-US" sz="1350" dirty="0" err="1">
                <a:latin typeface="Calibri" panose="020F0502020204030204" pitchFamily="34" charset="0"/>
                <a:ea typeface="Calibri" panose="020F0502020204030204" pitchFamily="34" charset="0"/>
              </a:rPr>
              <a:t>til</a:t>
            </a:r>
            <a:r>
              <a:rPr lang="en-US" sz="1350" dirty="0">
                <a:latin typeface="Calibri" panose="020F0502020204030204" pitchFamily="34" charset="0"/>
                <a:ea typeface="Calibri" panose="020F0502020204030204" pitchFamily="34" charset="0"/>
              </a:rPr>
              <a:t> 34 (36)</a:t>
            </a:r>
          </a:p>
          <a:p>
            <a:endParaRPr lang="en-US" sz="1350" dirty="0">
              <a:latin typeface="Calibri" panose="020F0502020204030204" pitchFamily="34" charset="0"/>
              <a:ea typeface="Calibri" panose="020F0502020204030204" pitchFamily="34" charset="0"/>
            </a:endParaRPr>
          </a:p>
          <a:p>
            <a:r>
              <a:rPr lang="en-US" sz="1350" b="1" dirty="0">
                <a:latin typeface="Calibri" panose="020F0502020204030204" pitchFamily="34" charset="0"/>
                <a:ea typeface="Calibri" panose="020F0502020204030204" pitchFamily="34" charset="0"/>
              </a:rPr>
              <a:t>Version 2 – </a:t>
            </a:r>
            <a:r>
              <a:rPr lang="en-US" sz="1350" b="1" dirty="0" err="1">
                <a:latin typeface="Calibri" panose="020F0502020204030204" pitchFamily="34" charset="0"/>
                <a:ea typeface="Calibri" panose="020F0502020204030204" pitchFamily="34" charset="0"/>
              </a:rPr>
              <a:t>Personbiler</a:t>
            </a:r>
            <a:r>
              <a:rPr lang="en-US" sz="1350" b="1" dirty="0">
                <a:latin typeface="Calibri" panose="020F0502020204030204" pitchFamily="34" charset="0"/>
                <a:ea typeface="Calibri" panose="020F0502020204030204" pitchFamily="34" charset="0"/>
              </a:rPr>
              <a:t> 28 , </a:t>
            </a:r>
            <a:r>
              <a:rPr lang="en-US" sz="1350" b="1" dirty="0" err="1">
                <a:latin typeface="Calibri" panose="020F0502020204030204" pitchFamily="34" charset="0"/>
                <a:ea typeface="Calibri" panose="020F0502020204030204" pitchFamily="34" charset="0"/>
              </a:rPr>
              <a:t>indendørs</a:t>
            </a:r>
            <a:r>
              <a:rPr lang="en-US" sz="1350" b="1" dirty="0">
                <a:latin typeface="Calibri" panose="020F0502020204030204" pitchFamily="34" charset="0"/>
                <a:ea typeface="Calibri" panose="020F0502020204030204" pitchFamily="34" charset="0"/>
              </a:rPr>
              <a:t> </a:t>
            </a:r>
            <a:r>
              <a:rPr lang="en-US" sz="1350" b="1" dirty="0" err="1">
                <a:latin typeface="Calibri" panose="020F0502020204030204" pitchFamily="34" charset="0"/>
                <a:ea typeface="Calibri" panose="020F0502020204030204" pitchFamily="34" charset="0"/>
              </a:rPr>
              <a:t>siddepladser</a:t>
            </a:r>
            <a:r>
              <a:rPr lang="en-US" sz="1350" b="1" dirty="0">
                <a:latin typeface="Calibri" panose="020F0502020204030204" pitchFamily="34" charset="0"/>
                <a:ea typeface="Calibri" panose="020F0502020204030204" pitchFamily="34" charset="0"/>
              </a:rPr>
              <a:t> 114</a:t>
            </a: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Lastbiler</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vil</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optage</a:t>
            </a:r>
            <a:r>
              <a:rPr lang="en-US" sz="1350" dirty="0">
                <a:latin typeface="Calibri" panose="020F0502020204030204" pitchFamily="34" charset="0"/>
                <a:ea typeface="Calibri" panose="020F0502020204030204" pitchFamily="34" charset="0"/>
              </a:rPr>
              <a:t> 2 </a:t>
            </a:r>
            <a:r>
              <a:rPr lang="en-US" sz="1350" dirty="0" err="1">
                <a:latin typeface="Calibri" panose="020F0502020204030204" pitchFamily="34" charset="0"/>
                <a:ea typeface="Calibri" panose="020F0502020204030204" pitchFamily="34" charset="0"/>
              </a:rPr>
              <a:t>personbilbaner</a:t>
            </a: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Større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antal</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cykler</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vil</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optage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bilpladser</a:t>
            </a:r>
            <a:r>
              <a:rPr lang="en-US" sz="1350" dirty="0">
                <a:latin typeface="Calibri" panose="020F0502020204030204" pitchFamily="34" charset="0"/>
                <a:ea typeface="Calibri" panose="020F0502020204030204" pitchFamily="34" charset="0"/>
              </a:rPr>
              <a:t> </a:t>
            </a: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Sygerum</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lagt</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oppe</a:t>
            </a:r>
            <a:r>
              <a:rPr lang="en-US" sz="1350" dirty="0">
                <a:latin typeface="Calibri" panose="020F0502020204030204" pitchFamily="34" charset="0"/>
                <a:ea typeface="Calibri" panose="020F0502020204030204" pitchFamily="34" charset="0"/>
              </a:rPr>
              <a:t> I </a:t>
            </a:r>
            <a:r>
              <a:rPr lang="en-US" sz="1350" dirty="0" err="1">
                <a:latin typeface="Calibri" panose="020F0502020204030204" pitchFamily="34" charset="0"/>
                <a:ea typeface="Calibri" panose="020F0502020204030204" pitchFamily="34" charset="0"/>
              </a:rPr>
              <a:t>skibet</a:t>
            </a:r>
            <a:r>
              <a:rPr lang="en-US" sz="1350" dirty="0">
                <a:latin typeface="Calibri" panose="020F0502020204030204" pitchFamily="34" charset="0"/>
                <a:ea typeface="Calibri" panose="020F0502020204030204" pitchFamily="34" charset="0"/>
              </a:rPr>
              <a:t> via </a:t>
            </a:r>
            <a:r>
              <a:rPr lang="en-US" sz="1350" dirty="0" err="1">
                <a:latin typeface="Calibri" panose="020F0502020204030204" pitchFamily="34" charset="0"/>
                <a:ea typeface="Calibri" panose="020F0502020204030204" pitchFamily="34" charset="0"/>
              </a:rPr>
              <a:t>båreelevator</a:t>
            </a: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r>
              <a:rPr lang="en-US" sz="1350" dirty="0" err="1">
                <a:latin typeface="Calibri" panose="020F0502020204030204" pitchFamily="34" charset="0"/>
                <a:ea typeface="Calibri" panose="020F0502020204030204" pitchFamily="34" charset="0"/>
              </a:rPr>
              <a:t>Tilvalg</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af</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hængedæk</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kan</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øge</a:t>
            </a:r>
            <a:r>
              <a:rPr lang="en-US" sz="1350" dirty="0">
                <a:latin typeface="Calibri" panose="020F0502020204030204" pitchFamily="34" charset="0"/>
                <a:ea typeface="Calibri" panose="020F0502020204030204" pitchFamily="34" charset="0"/>
              </a:rPr>
              <a:t> </a:t>
            </a:r>
            <a:r>
              <a:rPr lang="en-US" sz="1350" dirty="0" err="1">
                <a:latin typeface="Calibri" panose="020F0502020204030204" pitchFamily="34" charset="0"/>
                <a:ea typeface="Calibri" panose="020F0502020204030204" pitchFamily="34" charset="0"/>
              </a:rPr>
              <a:t>personbilkapaciteten</a:t>
            </a:r>
            <a:r>
              <a:rPr lang="en-US" sz="1350" dirty="0">
                <a:latin typeface="Calibri" panose="020F0502020204030204" pitchFamily="34" charset="0"/>
                <a:ea typeface="Calibri" panose="020F0502020204030204" pitchFamily="34" charset="0"/>
              </a:rPr>
              <a:t> op </a:t>
            </a:r>
            <a:r>
              <a:rPr lang="en-US" sz="1350" dirty="0" err="1">
                <a:latin typeface="Calibri" panose="020F0502020204030204" pitchFamily="34" charset="0"/>
                <a:ea typeface="Calibri" panose="020F0502020204030204" pitchFamily="34" charset="0"/>
              </a:rPr>
              <a:t>til</a:t>
            </a:r>
            <a:r>
              <a:rPr lang="en-US" sz="1350" dirty="0">
                <a:latin typeface="Calibri" panose="020F0502020204030204" pitchFamily="34" charset="0"/>
                <a:ea typeface="Calibri" panose="020F0502020204030204" pitchFamily="34" charset="0"/>
              </a:rPr>
              <a:t> 40</a:t>
            </a:r>
          </a:p>
          <a:p>
            <a:pPr marL="214313" indent="-214313">
              <a:buFont typeface="Arial" panose="020B0604020202020204" pitchFamily="34" charset="0"/>
              <a:buChar char="•"/>
            </a:pP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en-US"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en-US" sz="135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34777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1: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22</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A0AAB0B0-3514-0403-5246-F03D4134ABBC}"/>
              </a:ext>
            </a:extLst>
          </p:cNvPr>
          <p:cNvPicPr>
            <a:picLocks noChangeAspect="1"/>
          </p:cNvPicPr>
          <p:nvPr/>
        </p:nvPicPr>
        <p:blipFill>
          <a:blip r:embed="rId3"/>
          <a:stretch>
            <a:fillRect/>
          </a:stretch>
        </p:blipFill>
        <p:spPr>
          <a:xfrm>
            <a:off x="381915" y="1810898"/>
            <a:ext cx="1546622" cy="1556521"/>
          </a:xfrm>
          <a:prstGeom prst="rect">
            <a:avLst/>
          </a:prstGeom>
        </p:spPr>
      </p:pic>
      <p:pic>
        <p:nvPicPr>
          <p:cNvPr id="10" name="Picture 9">
            <a:extLst>
              <a:ext uri="{FF2B5EF4-FFF2-40B4-BE49-F238E27FC236}">
                <a16:creationId xmlns:a16="http://schemas.microsoft.com/office/drawing/2014/main" id="{E86C7001-7DE5-39C7-6274-D447E388287C}"/>
              </a:ext>
            </a:extLst>
          </p:cNvPr>
          <p:cNvPicPr>
            <a:picLocks noChangeAspect="1"/>
          </p:cNvPicPr>
          <p:nvPr/>
        </p:nvPicPr>
        <p:blipFill>
          <a:blip r:embed="rId4"/>
          <a:stretch>
            <a:fillRect/>
          </a:stretch>
        </p:blipFill>
        <p:spPr>
          <a:xfrm>
            <a:off x="3681992" y="1579557"/>
            <a:ext cx="5270341" cy="3789383"/>
          </a:xfrm>
          <a:prstGeom prst="rect">
            <a:avLst/>
          </a:prstGeom>
        </p:spPr>
      </p:pic>
    </p:spTree>
    <p:extLst>
      <p:ext uri="{BB962C8B-B14F-4D97-AF65-F5344CB8AC3E}">
        <p14:creationId xmlns:p14="http://schemas.microsoft.com/office/powerpoint/2010/main" val="43685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1: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23</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AB1F87F0-B5BD-7C11-A7C9-C58A2C7FA949}"/>
              </a:ext>
            </a:extLst>
          </p:cNvPr>
          <p:cNvPicPr>
            <a:picLocks noChangeAspect="1"/>
          </p:cNvPicPr>
          <p:nvPr/>
        </p:nvPicPr>
        <p:blipFill>
          <a:blip r:embed="rId3"/>
          <a:stretch>
            <a:fillRect/>
          </a:stretch>
        </p:blipFill>
        <p:spPr>
          <a:xfrm>
            <a:off x="2988074" y="1499047"/>
            <a:ext cx="5871342" cy="3859907"/>
          </a:xfrm>
          <a:prstGeom prst="rect">
            <a:avLst/>
          </a:prstGeom>
        </p:spPr>
      </p:pic>
    </p:spTree>
    <p:extLst>
      <p:ext uri="{BB962C8B-B14F-4D97-AF65-F5344CB8AC3E}">
        <p14:creationId xmlns:p14="http://schemas.microsoft.com/office/powerpoint/2010/main" val="3848747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1: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24</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D6F457EA-C9C1-40D5-A3E9-4B9D3F026B39}"/>
              </a:ext>
            </a:extLst>
          </p:cNvPr>
          <p:cNvPicPr>
            <a:picLocks noChangeAspect="1"/>
          </p:cNvPicPr>
          <p:nvPr/>
        </p:nvPicPr>
        <p:blipFill>
          <a:blip r:embed="rId3"/>
          <a:stretch>
            <a:fillRect/>
          </a:stretch>
        </p:blipFill>
        <p:spPr>
          <a:xfrm>
            <a:off x="3199821" y="1518382"/>
            <a:ext cx="5664261" cy="3821236"/>
          </a:xfrm>
          <a:prstGeom prst="rect">
            <a:avLst/>
          </a:prstGeom>
        </p:spPr>
      </p:pic>
    </p:spTree>
    <p:extLst>
      <p:ext uri="{BB962C8B-B14F-4D97-AF65-F5344CB8AC3E}">
        <p14:creationId xmlns:p14="http://schemas.microsoft.com/office/powerpoint/2010/main" val="75383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2: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25</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EC3BAB2D-7C1D-E611-1C77-9D0B6818D9B0}"/>
              </a:ext>
            </a:extLst>
          </p:cNvPr>
          <p:cNvPicPr>
            <a:picLocks noChangeAspect="1"/>
          </p:cNvPicPr>
          <p:nvPr/>
        </p:nvPicPr>
        <p:blipFill>
          <a:blip r:embed="rId3"/>
          <a:stretch>
            <a:fillRect/>
          </a:stretch>
        </p:blipFill>
        <p:spPr>
          <a:xfrm>
            <a:off x="403456" y="1826193"/>
            <a:ext cx="1546622" cy="1525931"/>
          </a:xfrm>
          <a:prstGeom prst="rect">
            <a:avLst/>
          </a:prstGeom>
        </p:spPr>
      </p:pic>
      <p:pic>
        <p:nvPicPr>
          <p:cNvPr id="13" name="Picture 12">
            <a:extLst>
              <a:ext uri="{FF2B5EF4-FFF2-40B4-BE49-F238E27FC236}">
                <a16:creationId xmlns:a16="http://schemas.microsoft.com/office/drawing/2014/main" id="{CD5B6A02-7761-2BCB-404E-28A38A1D4768}"/>
              </a:ext>
            </a:extLst>
          </p:cNvPr>
          <p:cNvPicPr>
            <a:picLocks noChangeAspect="1"/>
          </p:cNvPicPr>
          <p:nvPr/>
        </p:nvPicPr>
        <p:blipFill>
          <a:blip r:embed="rId4"/>
          <a:stretch>
            <a:fillRect/>
          </a:stretch>
        </p:blipFill>
        <p:spPr>
          <a:xfrm>
            <a:off x="3591027" y="1549494"/>
            <a:ext cx="5317525" cy="3759013"/>
          </a:xfrm>
          <a:prstGeom prst="rect">
            <a:avLst/>
          </a:prstGeom>
        </p:spPr>
      </p:pic>
    </p:spTree>
    <p:extLst>
      <p:ext uri="{BB962C8B-B14F-4D97-AF65-F5344CB8AC3E}">
        <p14:creationId xmlns:p14="http://schemas.microsoft.com/office/powerpoint/2010/main" val="404972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2: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26</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5051D577-341D-8001-8659-A4E56928A85E}"/>
              </a:ext>
            </a:extLst>
          </p:cNvPr>
          <p:cNvPicPr>
            <a:picLocks noChangeAspect="1"/>
          </p:cNvPicPr>
          <p:nvPr/>
        </p:nvPicPr>
        <p:blipFill>
          <a:blip r:embed="rId3"/>
          <a:stretch>
            <a:fillRect/>
          </a:stretch>
        </p:blipFill>
        <p:spPr>
          <a:xfrm>
            <a:off x="3193547" y="1572501"/>
            <a:ext cx="5712523" cy="3796439"/>
          </a:xfrm>
          <a:prstGeom prst="rect">
            <a:avLst/>
          </a:prstGeom>
        </p:spPr>
      </p:pic>
    </p:spTree>
    <p:extLst>
      <p:ext uri="{BB962C8B-B14F-4D97-AF65-F5344CB8AC3E}">
        <p14:creationId xmlns:p14="http://schemas.microsoft.com/office/powerpoint/2010/main" val="223332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0657-17AF-4DD3-8555-98FB950B59D3}"/>
              </a:ext>
            </a:extLst>
          </p:cNvPr>
          <p:cNvSpPr>
            <a:spLocks noGrp="1"/>
          </p:cNvSpPr>
          <p:nvPr>
            <p:ph type="title"/>
          </p:nvPr>
        </p:nvSpPr>
        <p:spPr/>
        <p:txBody>
          <a:bodyPr/>
          <a:lstStyle/>
          <a:p>
            <a:r>
              <a:rPr lang="da-DK" dirty="0"/>
              <a:t>Standardfærge til sejerøoverfarten</a:t>
            </a:r>
            <a:endParaRPr lang="en-DK" dirty="0"/>
          </a:p>
        </p:txBody>
      </p:sp>
      <p:sp>
        <p:nvSpPr>
          <p:cNvPr id="3" name="Subtitle 2">
            <a:extLst>
              <a:ext uri="{FF2B5EF4-FFF2-40B4-BE49-F238E27FC236}">
                <a16:creationId xmlns:a16="http://schemas.microsoft.com/office/drawing/2014/main" id="{1DC3A9C3-E014-444C-859D-EE7883195BEA}"/>
              </a:ext>
            </a:extLst>
          </p:cNvPr>
          <p:cNvSpPr>
            <a:spLocks noGrp="1"/>
          </p:cNvSpPr>
          <p:nvPr>
            <p:ph type="subTitle" idx="1"/>
          </p:nvPr>
        </p:nvSpPr>
        <p:spPr>
          <a:xfrm>
            <a:off x="403543" y="1489060"/>
            <a:ext cx="8347159" cy="230195"/>
          </a:xfrm>
        </p:spPr>
        <p:txBody>
          <a:bodyPr>
            <a:normAutofit lnSpcReduction="10000"/>
          </a:bodyPr>
          <a:lstStyle/>
          <a:p>
            <a:r>
              <a:rPr lang="da-DK" cap="none" dirty="0"/>
              <a:t>Version 2: </a:t>
            </a:r>
            <a:endParaRPr lang="en-DK" cap="none" dirty="0"/>
          </a:p>
        </p:txBody>
      </p:sp>
      <p:sp>
        <p:nvSpPr>
          <p:cNvPr id="4" name="Text Placeholder 3">
            <a:extLst>
              <a:ext uri="{FF2B5EF4-FFF2-40B4-BE49-F238E27FC236}">
                <a16:creationId xmlns:a16="http://schemas.microsoft.com/office/drawing/2014/main" id="{21755A39-F82B-47C8-8884-06125A8ED728}"/>
              </a:ext>
            </a:extLst>
          </p:cNvPr>
          <p:cNvSpPr>
            <a:spLocks noGrp="1"/>
          </p:cNvSpPr>
          <p:nvPr>
            <p:ph type="body" sz="quarter" idx="15"/>
          </p:nvPr>
        </p:nvSpPr>
        <p:spPr/>
        <p:txBody>
          <a:bodyPr/>
          <a:lstStyle/>
          <a:p>
            <a:endParaRPr lang="en-DK"/>
          </a:p>
        </p:txBody>
      </p:sp>
      <p:sp>
        <p:nvSpPr>
          <p:cNvPr id="5" name="Slide Number Placeholder 4">
            <a:extLst>
              <a:ext uri="{FF2B5EF4-FFF2-40B4-BE49-F238E27FC236}">
                <a16:creationId xmlns:a16="http://schemas.microsoft.com/office/drawing/2014/main" id="{E5E95545-1FB3-40D4-A94C-E17F0E90273F}"/>
              </a:ext>
            </a:extLst>
          </p:cNvPr>
          <p:cNvSpPr>
            <a:spLocks noGrp="1"/>
          </p:cNvSpPr>
          <p:nvPr>
            <p:ph type="sldNum" sz="quarter" idx="12"/>
          </p:nvPr>
        </p:nvSpPr>
        <p:spPr/>
        <p:txBody>
          <a:bodyPr/>
          <a:lstStyle/>
          <a:p>
            <a:pPr defTabSz="676601"/>
            <a:fld id="{667EC89C-17A0-4E64-A6D2-B825673CEEDF}" type="slidenum">
              <a:rPr lang="en-GB">
                <a:solidFill>
                  <a:srgbClr val="FFFFFF"/>
                </a:solidFill>
                <a:latin typeface="Arial Narrow"/>
              </a:rPr>
              <a:pPr defTabSz="676601"/>
              <a:t>27</a:t>
            </a:fld>
            <a:endParaRPr lang="en-GB" dirty="0">
              <a:solidFill>
                <a:srgbClr val="FFFFFF"/>
              </a:solidFill>
              <a:latin typeface="Arial Narrow"/>
            </a:endParaRPr>
          </a:p>
        </p:txBody>
      </p:sp>
      <p:sp>
        <p:nvSpPr>
          <p:cNvPr id="12" name="TextBox 11">
            <a:extLst>
              <a:ext uri="{FF2B5EF4-FFF2-40B4-BE49-F238E27FC236}">
                <a16:creationId xmlns:a16="http://schemas.microsoft.com/office/drawing/2014/main" id="{96081D17-7389-4D32-AB5B-5482E7E56192}"/>
              </a:ext>
            </a:extLst>
          </p:cNvPr>
          <p:cNvSpPr txBox="1"/>
          <p:nvPr/>
        </p:nvSpPr>
        <p:spPr>
          <a:xfrm>
            <a:off x="403456" y="1926490"/>
            <a:ext cx="3278536" cy="1188595"/>
          </a:xfrm>
          <a:prstGeom prst="rect">
            <a:avLst/>
          </a:prstGeom>
          <a:noFill/>
        </p:spPr>
        <p:txBody>
          <a:bodyPr wrap="square">
            <a:spAutoFit/>
          </a:bodyPr>
          <a:lstStyle/>
          <a:p>
            <a:pPr marL="257175" indent="-257175" algn="just" defTabSz="676601">
              <a:spcBef>
                <a:spcPts val="441"/>
              </a:spcBef>
              <a:buClr>
                <a:srgbClr val="004264"/>
              </a:buClr>
              <a:buSzPct val="100000"/>
              <a:buFontTx/>
              <a:buChar char="-"/>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da-DK" sz="1633" b="1" dirty="0">
              <a:solidFill>
                <a:srgbClr val="FFFFFF"/>
              </a:solidFill>
              <a:latin typeface="Arial Narrow" panose="020B0606020202030204" pitchFamily="34" charset="0"/>
            </a:endParaRPr>
          </a:p>
          <a:p>
            <a:pPr algn="just" defTabSz="676601">
              <a:spcBef>
                <a:spcPts val="441"/>
              </a:spcBef>
              <a:buClr>
                <a:srgbClr val="004264"/>
              </a:buClr>
              <a:buSzPct val="100000"/>
            </a:pPr>
            <a:endParaRPr lang="en-US" sz="1225" dirty="0">
              <a:solidFill>
                <a:srgbClr val="FFFFFF"/>
              </a:solidFill>
              <a:latin typeface="Arial Narrow" panose="020B0606020202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FC0F24-8285-501C-ECA5-E314ECBC88B5}"/>
              </a:ext>
            </a:extLst>
          </p:cNvPr>
          <p:cNvSpPr txBox="1"/>
          <p:nvPr/>
        </p:nvSpPr>
        <p:spPr>
          <a:xfrm>
            <a:off x="403456" y="2035161"/>
            <a:ext cx="6375141" cy="1131079"/>
          </a:xfrm>
          <a:prstGeom prst="rect">
            <a:avLst/>
          </a:prstGeom>
          <a:noFill/>
        </p:spPr>
        <p:txBody>
          <a:bodyPr wrap="square">
            <a:spAutoFit/>
          </a:bodyPr>
          <a:lstStyle/>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a:p>
            <a:pPr marL="214313" indent="-214313" defTabSz="685800">
              <a:buFont typeface="Arial" panose="020B0604020202020204" pitchFamily="34" charset="0"/>
              <a:buChar char="•"/>
            </a:pPr>
            <a:endParaRPr lang="en-US" sz="1350" dirty="0">
              <a:solidFill>
                <a:srgbClr val="FFFFFF"/>
              </a:solidFill>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58B19085-45ED-3DE1-C763-2AF8C5FA0FBD}"/>
              </a:ext>
            </a:extLst>
          </p:cNvPr>
          <p:cNvPicPr>
            <a:picLocks noChangeAspect="1"/>
          </p:cNvPicPr>
          <p:nvPr/>
        </p:nvPicPr>
        <p:blipFill>
          <a:blip r:embed="rId3"/>
          <a:stretch>
            <a:fillRect/>
          </a:stretch>
        </p:blipFill>
        <p:spPr>
          <a:xfrm>
            <a:off x="3406012" y="1531672"/>
            <a:ext cx="5472066" cy="3794656"/>
          </a:xfrm>
          <a:prstGeom prst="rect">
            <a:avLst/>
          </a:prstGeom>
        </p:spPr>
      </p:pic>
    </p:spTree>
    <p:extLst>
      <p:ext uri="{BB962C8B-B14F-4D97-AF65-F5344CB8AC3E}">
        <p14:creationId xmlns:p14="http://schemas.microsoft.com/office/powerpoint/2010/main" val="1647640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E562-1DC8-F81D-B819-D7350F89816A}"/>
              </a:ext>
            </a:extLst>
          </p:cNvPr>
          <p:cNvSpPr>
            <a:spLocks noGrp="1"/>
          </p:cNvSpPr>
          <p:nvPr>
            <p:ph type="title"/>
          </p:nvPr>
        </p:nvSpPr>
        <p:spPr/>
        <p:txBody>
          <a:bodyPr/>
          <a:lstStyle/>
          <a:p>
            <a:r>
              <a:rPr lang="en-US" dirty="0" err="1"/>
              <a:t>Næste</a:t>
            </a:r>
            <a:r>
              <a:rPr lang="en-US" dirty="0"/>
              <a:t> </a:t>
            </a:r>
            <a:r>
              <a:rPr lang="en-US" dirty="0" err="1"/>
              <a:t>skridt</a:t>
            </a:r>
            <a:endParaRPr lang="da-DK" dirty="0"/>
          </a:p>
        </p:txBody>
      </p:sp>
      <p:sp>
        <p:nvSpPr>
          <p:cNvPr id="3" name="Subtitle 2">
            <a:extLst>
              <a:ext uri="{FF2B5EF4-FFF2-40B4-BE49-F238E27FC236}">
                <a16:creationId xmlns:a16="http://schemas.microsoft.com/office/drawing/2014/main" id="{189FF426-A472-9237-86BC-E4D4090641C9}"/>
              </a:ext>
            </a:extLst>
          </p:cNvPr>
          <p:cNvSpPr>
            <a:spLocks noGrp="1"/>
          </p:cNvSpPr>
          <p:nvPr>
            <p:ph type="subTitle" idx="1"/>
          </p:nvPr>
        </p:nvSpPr>
        <p:spPr/>
        <p:txBody>
          <a:bodyPr/>
          <a:lstStyle/>
          <a:p>
            <a:r>
              <a:rPr lang="en-US" dirty="0" err="1"/>
              <a:t>Projekteringsfasen</a:t>
            </a:r>
            <a:endParaRPr lang="da-DK" dirty="0"/>
          </a:p>
        </p:txBody>
      </p:sp>
      <p:sp>
        <p:nvSpPr>
          <p:cNvPr id="4" name="Text Placeholder 3">
            <a:extLst>
              <a:ext uri="{FF2B5EF4-FFF2-40B4-BE49-F238E27FC236}">
                <a16:creationId xmlns:a16="http://schemas.microsoft.com/office/drawing/2014/main" id="{F44C08E9-1516-0533-0252-1D5FA198A66C}"/>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EDB07512-9904-21AF-D609-E2F60CCF71F1}"/>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28</a:t>
            </a:fld>
            <a:endParaRPr lang="en-GB" dirty="0">
              <a:solidFill>
                <a:srgbClr val="FFFFFF"/>
              </a:solidFill>
              <a:latin typeface="Arial Narrow"/>
            </a:endParaRPr>
          </a:p>
        </p:txBody>
      </p:sp>
      <p:sp>
        <p:nvSpPr>
          <p:cNvPr id="6" name="TextBox 5">
            <a:extLst>
              <a:ext uri="{FF2B5EF4-FFF2-40B4-BE49-F238E27FC236}">
                <a16:creationId xmlns:a16="http://schemas.microsoft.com/office/drawing/2014/main" id="{B42B02A6-6BF2-A996-4160-F00CCFE5BD53}"/>
              </a:ext>
            </a:extLst>
          </p:cNvPr>
          <p:cNvSpPr txBox="1"/>
          <p:nvPr/>
        </p:nvSpPr>
        <p:spPr>
          <a:xfrm>
            <a:off x="403543" y="2027921"/>
            <a:ext cx="8075723" cy="3164328"/>
          </a:xfrm>
          <a:prstGeom prst="rect">
            <a:avLst/>
          </a:prstGeom>
          <a:noFill/>
        </p:spPr>
        <p:txBody>
          <a:bodyPr wrap="square" lIns="0" tIns="0" rIns="0" bIns="0" rtlCol="0">
            <a:spAutoFit/>
          </a:bodyPr>
          <a:lstStyle/>
          <a:p>
            <a:pPr marL="233241" indent="-233241" defTabSz="676551">
              <a:lnSpc>
                <a:spcPct val="90000"/>
              </a:lnSpc>
              <a:buFont typeface="Arial" panose="020B0604020202020204" pitchFamily="34" charset="0"/>
              <a:buChar char="•"/>
            </a:pPr>
            <a:r>
              <a:rPr lang="en-US" sz="1632" spc="-7" dirty="0" err="1">
                <a:solidFill>
                  <a:srgbClr val="FFFFFF"/>
                </a:solidFill>
                <a:latin typeface="Arial Narrow" panose="020B0606020202030204" pitchFamily="34" charset="0"/>
              </a:rPr>
              <a:t>Endeligt</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valg</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af</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færgestørrelse</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og</a:t>
            </a:r>
            <a:r>
              <a:rPr lang="en-US" sz="1632" spc="-7" dirty="0">
                <a:solidFill>
                  <a:srgbClr val="FFFFFF"/>
                </a:solidFill>
                <a:latin typeface="Arial Narrow" panose="020B0606020202030204" pitchFamily="34" charset="0"/>
              </a:rPr>
              <a:t> type</a:t>
            </a: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r>
              <a:rPr lang="en-US" sz="1632" spc="-7" dirty="0" err="1">
                <a:solidFill>
                  <a:srgbClr val="FFFFFF"/>
                </a:solidFill>
                <a:latin typeface="Arial Narrow" panose="020B0606020202030204" pitchFamily="34" charset="0"/>
              </a:rPr>
              <a:t>Færdiggørelse</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af</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overfartsanalyse</a:t>
            </a: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r>
              <a:rPr lang="en-US" sz="1632" spc="-7" dirty="0" err="1">
                <a:solidFill>
                  <a:srgbClr val="FFFFFF"/>
                </a:solidFill>
                <a:latin typeface="Arial Narrow" panose="020B0606020202030204" pitchFamily="34" charset="0"/>
              </a:rPr>
              <a:t>Ved</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valg</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af</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nuværende</a:t>
            </a:r>
            <a:r>
              <a:rPr lang="en-US" sz="1632" spc="-7" dirty="0">
                <a:solidFill>
                  <a:srgbClr val="FFFFFF"/>
                </a:solidFill>
                <a:latin typeface="Arial Narrow" panose="020B0606020202030204" pitchFamily="34" charset="0"/>
              </a:rPr>
              <a:t> concept:</a:t>
            </a:r>
          </a:p>
          <a:p>
            <a:pPr marL="571516" lvl="1" indent="-233241" defTabSz="676551">
              <a:lnSpc>
                <a:spcPct val="90000"/>
              </a:lnSpc>
              <a:buFont typeface="Arial" panose="020B0604020202020204" pitchFamily="34" charset="0"/>
              <a:buChar char="•"/>
            </a:pP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Modificering</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af</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skrog</a:t>
            </a:r>
            <a:r>
              <a:rPr lang="en-US" sz="1632" spc="-7" dirty="0">
                <a:solidFill>
                  <a:srgbClr val="FFFFFF"/>
                </a:solidFill>
                <a:latin typeface="Arial Narrow" panose="020B0606020202030204" pitchFamily="34" charset="0"/>
              </a:rPr>
              <a:t> for </a:t>
            </a:r>
            <a:r>
              <a:rPr lang="en-US" sz="1632" spc="-7" dirty="0" err="1">
                <a:solidFill>
                  <a:srgbClr val="FFFFFF"/>
                </a:solidFill>
                <a:latin typeface="Arial Narrow" panose="020B0606020202030204" pitchFamily="34" charset="0"/>
              </a:rPr>
              <a:t>endnu</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bedre</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sødygtighed</a:t>
            </a: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r>
              <a:rPr lang="en-US" sz="1632" spc="-7" dirty="0" err="1">
                <a:solidFill>
                  <a:srgbClr val="FFFFFF"/>
                </a:solidFill>
                <a:latin typeface="Arial Narrow" panose="020B0606020202030204" pitchFamily="34" charset="0"/>
              </a:rPr>
              <a:t>Overvejelser</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vedr</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skrogdesign</a:t>
            </a:r>
            <a:r>
              <a:rPr lang="en-US" sz="1632" spc="-7" dirty="0">
                <a:solidFill>
                  <a:srgbClr val="FFFFFF"/>
                </a:solidFill>
                <a:latin typeface="Arial Narrow" panose="020B0606020202030204" pitchFamily="34" charset="0"/>
              </a:rPr>
              <a:t> I relation </a:t>
            </a:r>
            <a:r>
              <a:rPr lang="en-US" sz="1632" spc="-7" dirty="0" err="1">
                <a:solidFill>
                  <a:srgbClr val="FFFFFF"/>
                </a:solidFill>
                <a:latin typeface="Arial Narrow" panose="020B0606020202030204" pitchFamily="34" charset="0"/>
              </a:rPr>
              <a:t>til</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fremdrivning</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og</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deplacement</a:t>
            </a: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r>
              <a:rPr lang="en-US" sz="1632" spc="-7" dirty="0" err="1">
                <a:solidFill>
                  <a:srgbClr val="FFFFFF"/>
                </a:solidFill>
                <a:latin typeface="Arial Narrow" panose="020B0606020202030204" pitchFamily="34" charset="0"/>
              </a:rPr>
              <a:t>Udførsel</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af</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dybere</a:t>
            </a:r>
            <a:r>
              <a:rPr lang="en-US" sz="1632" spc="-7" dirty="0">
                <a:solidFill>
                  <a:srgbClr val="FFFFFF"/>
                </a:solidFill>
                <a:latin typeface="Arial Narrow" panose="020B0606020202030204" pitchFamily="34" charset="0"/>
              </a:rPr>
              <a:t> </a:t>
            </a:r>
            <a:r>
              <a:rPr lang="en-US" sz="1632" spc="-7" dirty="0" err="1">
                <a:solidFill>
                  <a:srgbClr val="FFFFFF"/>
                </a:solidFill>
                <a:latin typeface="Arial Narrow" panose="020B0606020202030204" pitchFamily="34" charset="0"/>
              </a:rPr>
              <a:t>sødygtighedsanalyse</a:t>
            </a: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en-US" sz="1632" spc="-7" dirty="0">
              <a:solidFill>
                <a:srgbClr val="FFFFFF"/>
              </a:solidFill>
              <a:latin typeface="Arial Narrow" panose="020B0606020202030204" pitchFamily="34" charset="0"/>
            </a:endParaRPr>
          </a:p>
          <a:p>
            <a:pPr marL="233241" indent="-233241" defTabSz="676551">
              <a:lnSpc>
                <a:spcPct val="90000"/>
              </a:lnSpc>
              <a:buFont typeface="Arial" panose="020B0604020202020204" pitchFamily="34" charset="0"/>
              <a:buChar char="•"/>
            </a:pPr>
            <a:endParaRPr lang="da-DK" sz="1632" spc="-7" dirty="0" err="1">
              <a:solidFill>
                <a:srgbClr val="FFFFFF"/>
              </a:solidFill>
              <a:latin typeface="Arial Narrow" panose="020B0606020202030204" pitchFamily="34" charset="0"/>
            </a:endParaRPr>
          </a:p>
        </p:txBody>
      </p:sp>
    </p:spTree>
    <p:extLst>
      <p:ext uri="{BB962C8B-B14F-4D97-AF65-F5344CB8AC3E}">
        <p14:creationId xmlns:p14="http://schemas.microsoft.com/office/powerpoint/2010/main" val="1968320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3D4DB-C19F-B344-0A55-2FEC456012EB}"/>
              </a:ext>
            </a:extLst>
          </p:cNvPr>
          <p:cNvSpPr>
            <a:spLocks noGrp="1"/>
          </p:cNvSpPr>
          <p:nvPr>
            <p:ph type="title"/>
          </p:nvPr>
        </p:nvSpPr>
        <p:spPr/>
        <p:txBody>
          <a:bodyPr/>
          <a:lstStyle/>
          <a:p>
            <a:endParaRPr lang="da-DK" dirty="0"/>
          </a:p>
        </p:txBody>
      </p:sp>
      <p:sp>
        <p:nvSpPr>
          <p:cNvPr id="3" name="Pladsholder til sidefod 2">
            <a:extLst>
              <a:ext uri="{FF2B5EF4-FFF2-40B4-BE49-F238E27FC236}">
                <a16:creationId xmlns:a16="http://schemas.microsoft.com/office/drawing/2014/main" id="{453F0900-F1FE-941A-A88A-E39DA030F9AA}"/>
              </a:ext>
            </a:extLst>
          </p:cNvPr>
          <p:cNvSpPr>
            <a:spLocks noGrp="1"/>
          </p:cNvSpPr>
          <p:nvPr>
            <p:ph type="ftr" sz="quarter" idx="11"/>
          </p:nvPr>
        </p:nvSpPr>
        <p:spPr>
          <a:xfrm>
            <a:off x="3124200" y="6356350"/>
            <a:ext cx="3608040"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F79CA335-EA03-6947-96E1-AB6A5D8C2CD7}"/>
              </a:ext>
            </a:extLst>
          </p:cNvPr>
          <p:cNvSpPr>
            <a:spLocks noGrp="1"/>
          </p:cNvSpPr>
          <p:nvPr>
            <p:ph type="sldNum" sz="quarter" idx="12"/>
          </p:nvPr>
        </p:nvSpPr>
        <p:spPr/>
        <p:txBody>
          <a:bodyPr/>
          <a:lstStyle/>
          <a:p>
            <a:fld id="{6F18B540-549C-49F9-8A32-7B568160AF75}" type="slidenum">
              <a:rPr lang="en-US" smtClean="0"/>
              <a:pPr/>
              <a:t>29</a:t>
            </a:fld>
            <a:endParaRPr lang="en-US"/>
          </a:p>
        </p:txBody>
      </p:sp>
      <p:sp>
        <p:nvSpPr>
          <p:cNvPr id="5" name="Pladsholder til indhold 4">
            <a:extLst>
              <a:ext uri="{FF2B5EF4-FFF2-40B4-BE49-F238E27FC236}">
                <a16:creationId xmlns:a16="http://schemas.microsoft.com/office/drawing/2014/main" id="{7F37B27C-7124-8F05-BEEA-E199361E1C30}"/>
              </a:ext>
            </a:extLst>
          </p:cNvPr>
          <p:cNvSpPr>
            <a:spLocks noGrp="1"/>
          </p:cNvSpPr>
          <p:nvPr>
            <p:ph sz="quarter" idx="13"/>
          </p:nvPr>
        </p:nvSpPr>
        <p:spPr/>
        <p:txBody>
          <a:bodyPr/>
          <a:lstStyle/>
          <a:p>
            <a:pPr marL="0" indent="0">
              <a:buNone/>
            </a:pPr>
            <a:endParaRPr lang="da-DK" dirty="0"/>
          </a:p>
          <a:p>
            <a:pPr marL="0" indent="0">
              <a:buNone/>
            </a:pPr>
            <a:endParaRPr lang="da-DK" dirty="0"/>
          </a:p>
          <a:p>
            <a:pPr marL="0" indent="0">
              <a:buNone/>
            </a:pPr>
            <a:endParaRPr lang="da-DK" dirty="0"/>
          </a:p>
          <a:p>
            <a:pPr marL="0" indent="0">
              <a:buNone/>
            </a:pPr>
            <a:r>
              <a:rPr lang="da-DK" dirty="0"/>
              <a:t>        </a:t>
            </a:r>
            <a:r>
              <a:rPr lang="da-DK" sz="3200" dirty="0"/>
              <a:t>Følgegruppen orienterer</a:t>
            </a:r>
          </a:p>
        </p:txBody>
      </p:sp>
      <p:pic>
        <p:nvPicPr>
          <p:cNvPr id="6" name="Billede 5" descr="Et billede, der indeholder tekst&#10;&#10;Automatisk genereret beskrivelse">
            <a:extLst>
              <a:ext uri="{FF2B5EF4-FFF2-40B4-BE49-F238E27FC236}">
                <a16:creationId xmlns:a16="http://schemas.microsoft.com/office/drawing/2014/main" id="{EF8A1F3E-CED1-2879-C3C6-EB1A8F8AF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086" y="6287705"/>
            <a:ext cx="1855712" cy="389320"/>
          </a:xfrm>
          <a:prstGeom prst="rect">
            <a:avLst/>
          </a:prstGeom>
        </p:spPr>
      </p:pic>
    </p:spTree>
    <p:extLst>
      <p:ext uri="{BB962C8B-B14F-4D97-AF65-F5344CB8AC3E}">
        <p14:creationId xmlns:p14="http://schemas.microsoft.com/office/powerpoint/2010/main" val="8187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70AA243-B6B2-583C-2F98-CAEE0E7C5BDF}"/>
              </a:ext>
            </a:extLst>
          </p:cNvPr>
          <p:cNvSpPr>
            <a:spLocks noGrp="1"/>
          </p:cNvSpPr>
          <p:nvPr>
            <p:ph type="ftr" sz="quarter" idx="11"/>
          </p:nvPr>
        </p:nvSpPr>
        <p:spPr>
          <a:xfrm>
            <a:off x="3124200" y="6356350"/>
            <a:ext cx="3536032"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F16C0F57-4ECC-157E-9E55-D389846C48E4}"/>
              </a:ext>
            </a:extLst>
          </p:cNvPr>
          <p:cNvSpPr>
            <a:spLocks noGrp="1"/>
          </p:cNvSpPr>
          <p:nvPr>
            <p:ph type="sldNum" sz="quarter" idx="12"/>
          </p:nvPr>
        </p:nvSpPr>
        <p:spPr/>
        <p:txBody>
          <a:bodyPr/>
          <a:lstStyle/>
          <a:p>
            <a:fld id="{6F18B540-549C-49F9-8A32-7B568160AF75}" type="slidenum">
              <a:rPr lang="en-US" smtClean="0"/>
              <a:pPr/>
              <a:t>3</a:t>
            </a:fld>
            <a:endParaRPr lang="en-US"/>
          </a:p>
        </p:txBody>
      </p:sp>
      <p:sp>
        <p:nvSpPr>
          <p:cNvPr id="6" name="Pladsholder til indhold 5">
            <a:extLst>
              <a:ext uri="{FF2B5EF4-FFF2-40B4-BE49-F238E27FC236}">
                <a16:creationId xmlns:a16="http://schemas.microsoft.com/office/drawing/2014/main" id="{69EB9B2A-8491-E11B-9115-0C853B335B6A}"/>
              </a:ext>
            </a:extLst>
          </p:cNvPr>
          <p:cNvSpPr>
            <a:spLocks noGrp="1"/>
          </p:cNvSpPr>
          <p:nvPr>
            <p:ph sz="quarter" idx="13"/>
          </p:nvPr>
        </p:nvSpPr>
        <p:spPr>
          <a:xfrm>
            <a:off x="1331640" y="319788"/>
            <a:ext cx="7344816" cy="5413468"/>
          </a:xfrm>
        </p:spPr>
        <p:txBody>
          <a:bodyPr>
            <a:normAutofit fontScale="92500" lnSpcReduction="10000"/>
          </a:bodyPr>
          <a:lstStyle/>
          <a:p>
            <a:pPr marL="0" indent="0">
              <a:buNone/>
            </a:pPr>
            <a:endParaRPr lang="da-DK" sz="3000" dirty="0"/>
          </a:p>
          <a:p>
            <a:pPr marL="0" indent="0">
              <a:buNone/>
            </a:pPr>
            <a:r>
              <a:rPr lang="da-DK" sz="3300" dirty="0"/>
              <a:t>I dag</a:t>
            </a:r>
          </a:p>
          <a:p>
            <a:pPr marL="0" indent="0">
              <a:buNone/>
            </a:pPr>
            <a:endParaRPr lang="da-DK" dirty="0"/>
          </a:p>
          <a:p>
            <a:r>
              <a:rPr lang="da-DK" dirty="0"/>
              <a:t>Velkomst</a:t>
            </a:r>
          </a:p>
          <a:p>
            <a:endParaRPr lang="da-DK" dirty="0"/>
          </a:p>
          <a:p>
            <a:r>
              <a:rPr lang="da-DK" dirty="0"/>
              <a:t>Resultaterne af CFD-analysen og den afledte ændring </a:t>
            </a:r>
            <a:r>
              <a:rPr lang="da-DK"/>
              <a:t>af færgetypen</a:t>
            </a:r>
            <a:endParaRPr lang="da-DK" dirty="0"/>
          </a:p>
          <a:p>
            <a:pPr marL="0" indent="0">
              <a:buNone/>
            </a:pPr>
            <a:endParaRPr lang="da-DK" dirty="0"/>
          </a:p>
          <a:p>
            <a:r>
              <a:rPr lang="da-DK" dirty="0"/>
              <a:t>Følgegruppen fremlægger deres overvejelser </a:t>
            </a:r>
          </a:p>
          <a:p>
            <a:endParaRPr lang="da-DK" dirty="0"/>
          </a:p>
          <a:p>
            <a:r>
              <a:rPr lang="da-DK" dirty="0"/>
              <a:t>Politisk proces – det videre forløb</a:t>
            </a:r>
          </a:p>
          <a:p>
            <a:pPr marL="0" indent="0">
              <a:buNone/>
            </a:pPr>
            <a:endParaRPr lang="da-DK" dirty="0"/>
          </a:p>
          <a:p>
            <a:r>
              <a:rPr lang="da-DK" dirty="0"/>
              <a:t>Mulighed for spørgsmål – input - dialog</a:t>
            </a:r>
          </a:p>
          <a:p>
            <a:pPr marL="0" indent="0">
              <a:buNone/>
            </a:pPr>
            <a:endParaRPr lang="da-DK" dirty="0"/>
          </a:p>
        </p:txBody>
      </p:sp>
      <p:pic>
        <p:nvPicPr>
          <p:cNvPr id="2" name="Billede 1" descr="Et billede, der indeholder tekst&#10;&#10;Automatisk genereret beskrivelse">
            <a:extLst>
              <a:ext uri="{FF2B5EF4-FFF2-40B4-BE49-F238E27FC236}">
                <a16:creationId xmlns:a16="http://schemas.microsoft.com/office/drawing/2014/main" id="{C63E739C-3DBF-A2D0-B1CB-A3E4013722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6332155"/>
            <a:ext cx="1855712" cy="389320"/>
          </a:xfrm>
          <a:prstGeom prst="rect">
            <a:avLst/>
          </a:prstGeom>
        </p:spPr>
      </p:pic>
    </p:spTree>
    <p:extLst>
      <p:ext uri="{BB962C8B-B14F-4D97-AF65-F5344CB8AC3E}">
        <p14:creationId xmlns:p14="http://schemas.microsoft.com/office/powerpoint/2010/main" val="2157088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1209 Sejerøfærgen.jpg"/>
          <p:cNvPicPr>
            <a:picLocks noChangeAspect="1"/>
          </p:cNvPicPr>
          <p:nvPr/>
        </p:nvPicPr>
        <p:blipFill>
          <a:blip r:embed="rId2"/>
          <a:stretch>
            <a:fillRect/>
          </a:stretch>
        </p:blipFill>
        <p:spPr>
          <a:xfrm>
            <a:off x="-1" y="9659"/>
            <a:ext cx="10299905" cy="6848341"/>
          </a:xfrm>
          <a:prstGeom prst="rect">
            <a:avLst/>
          </a:prstGeom>
        </p:spPr>
      </p:pic>
      <p:sp>
        <p:nvSpPr>
          <p:cNvPr id="8" name="TextBox 7"/>
          <p:cNvSpPr txBox="1"/>
          <p:nvPr/>
        </p:nvSpPr>
        <p:spPr>
          <a:xfrm>
            <a:off x="401069" y="5097039"/>
            <a:ext cx="83136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a:ln>
                  <a:noFill/>
                </a:ln>
                <a:solidFill>
                  <a:srgbClr val="FFFFFF"/>
                </a:solidFill>
                <a:effectLst/>
                <a:uLnTx/>
                <a:uFillTx/>
                <a:latin typeface="Calibri"/>
                <a:ea typeface="+mn-ea"/>
                <a:cs typeface="+mn-cs"/>
              </a:rPr>
              <a:t>Nye færger til Sejerø og Nekselø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3600" b="1" i="1" u="none" strike="noStrike" kern="1200" cap="none" spc="0" normalizeH="0" baseline="0" noProof="0">
                <a:ln>
                  <a:noFill/>
                </a:ln>
                <a:solidFill>
                  <a:srgbClr val="FFFFFF"/>
                </a:solidFill>
                <a:effectLst/>
                <a:uLnTx/>
                <a:uFillTx/>
                <a:latin typeface="Calibri"/>
                <a:ea typeface="+mn-ea"/>
                <a:cs typeface="+mn-cs"/>
              </a:rPr>
              <a:t>Beslutningsgrundlaget!!</a:t>
            </a:r>
          </a:p>
        </p:txBody>
      </p:sp>
      <p:pic>
        <p:nvPicPr>
          <p:cNvPr id="10" name="Picture 9" descr="221210 Nekseløfærgen.jpg"/>
          <p:cNvPicPr>
            <a:picLocks noChangeAspect="1"/>
          </p:cNvPicPr>
          <p:nvPr/>
        </p:nvPicPr>
        <p:blipFill>
          <a:blip r:embed="rId3"/>
          <a:stretch>
            <a:fillRect/>
          </a:stretch>
        </p:blipFill>
        <p:spPr>
          <a:xfrm>
            <a:off x="5710274" y="2834425"/>
            <a:ext cx="3004458" cy="2253343"/>
          </a:xfrm>
          <a:prstGeom prst="rect">
            <a:avLst/>
          </a:prstGeom>
        </p:spPr>
      </p:pic>
      <p:sp>
        <p:nvSpPr>
          <p:cNvPr id="11" name="TextBox 10"/>
          <p:cNvSpPr txBox="1"/>
          <p:nvPr/>
        </p:nvSpPr>
        <p:spPr>
          <a:xfrm>
            <a:off x="5962660" y="6442300"/>
            <a:ext cx="252933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srgbClr val="FFFFFF"/>
                </a:solidFill>
                <a:effectLst/>
                <a:uLnTx/>
                <a:uFillTx/>
                <a:latin typeface="Calibri"/>
                <a:ea typeface="+mn-ea"/>
                <a:cs typeface="+mn-cs"/>
              </a:rPr>
              <a:t>Sejerø 13/12 2022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565064"/>
          </a:xfrm>
        </p:spPr>
        <p:txBody>
          <a:bodyPr>
            <a:normAutofit/>
          </a:bodyPr>
          <a:lstStyle/>
          <a:p>
            <a:pPr algn="l"/>
            <a:r>
              <a:rPr lang="da-DK" sz="2800"/>
              <a:t>Belægningsanalysen</a:t>
            </a:r>
          </a:p>
        </p:txBody>
      </p:sp>
      <p:sp>
        <p:nvSpPr>
          <p:cNvPr id="5" name="Content Placeholder 4"/>
          <p:cNvSpPr>
            <a:spLocks noGrp="1"/>
          </p:cNvSpPr>
          <p:nvPr>
            <p:ph sz="half" idx="2"/>
          </p:nvPr>
        </p:nvSpPr>
        <p:spPr>
          <a:xfrm>
            <a:off x="4770975" y="5194710"/>
            <a:ext cx="4373025" cy="1007806"/>
          </a:xfrm>
        </p:spPr>
        <p:txBody>
          <a:bodyPr>
            <a:normAutofit/>
          </a:bodyPr>
          <a:lstStyle/>
          <a:p>
            <a:r>
              <a:rPr lang="da-DK" sz="1400" dirty="0"/>
              <a:t>En bilækvivalent er det areal, som en bil fylder på færgen. Den er defineret som 4,20 m lang og 1,75 m bred. </a:t>
            </a:r>
          </a:p>
          <a:p>
            <a:r>
              <a:rPr lang="da-DK" sz="1400" dirty="0"/>
              <a:t>Større biler omregnes til et antal bilækvivalenter.</a:t>
            </a:r>
          </a:p>
        </p:txBody>
      </p:sp>
      <p:pic>
        <p:nvPicPr>
          <p:cNvPr id="7" name="Picture 6"/>
          <p:cNvPicPr>
            <a:picLocks noChangeAspect="1"/>
          </p:cNvPicPr>
          <p:nvPr/>
        </p:nvPicPr>
        <p:blipFill>
          <a:blip r:embed="rId2"/>
          <a:stretch>
            <a:fillRect/>
          </a:stretch>
        </p:blipFill>
        <p:spPr>
          <a:xfrm>
            <a:off x="4966648" y="483419"/>
            <a:ext cx="3019732" cy="2507614"/>
          </a:xfrm>
          <a:prstGeom prst="rect">
            <a:avLst/>
          </a:prstGeom>
        </p:spPr>
      </p:pic>
      <p:pic>
        <p:nvPicPr>
          <p:cNvPr id="8" name="Picture 7"/>
          <p:cNvPicPr>
            <a:picLocks noChangeAspect="1"/>
          </p:cNvPicPr>
          <p:nvPr/>
        </p:nvPicPr>
        <p:blipFill>
          <a:blip r:embed="rId3"/>
          <a:stretch>
            <a:fillRect/>
          </a:stretch>
        </p:blipFill>
        <p:spPr>
          <a:xfrm>
            <a:off x="5229814" y="274639"/>
            <a:ext cx="3019732" cy="2507614"/>
          </a:xfrm>
          <a:prstGeom prst="rect">
            <a:avLst/>
          </a:prstGeom>
        </p:spPr>
      </p:pic>
      <p:pic>
        <p:nvPicPr>
          <p:cNvPr id="9" name="Picture 8"/>
          <p:cNvPicPr>
            <a:picLocks noChangeAspect="1"/>
          </p:cNvPicPr>
          <p:nvPr/>
        </p:nvPicPr>
        <p:blipFill>
          <a:blip r:embed="rId4"/>
          <a:stretch>
            <a:fillRect/>
          </a:stretch>
        </p:blipFill>
        <p:spPr>
          <a:xfrm>
            <a:off x="5555226" y="138903"/>
            <a:ext cx="3131574" cy="2507614"/>
          </a:xfrm>
          <a:prstGeom prst="rect">
            <a:avLst/>
          </a:prstGeom>
        </p:spPr>
      </p:pic>
      <p:pic>
        <p:nvPicPr>
          <p:cNvPr id="11" name="Picture 10"/>
          <p:cNvPicPr>
            <a:picLocks noChangeAspect="1"/>
          </p:cNvPicPr>
          <p:nvPr/>
        </p:nvPicPr>
        <p:blipFill>
          <a:blip r:embed="rId5">
            <a:alphaModFix/>
          </a:blip>
          <a:stretch>
            <a:fillRect/>
          </a:stretch>
        </p:blipFill>
        <p:spPr>
          <a:xfrm>
            <a:off x="1" y="6356350"/>
            <a:ext cx="10245800" cy="538582"/>
          </a:xfrm>
          <a:prstGeom prst="rect">
            <a:avLst/>
          </a:prstGeom>
        </p:spPr>
      </p:pic>
      <p:sp>
        <p:nvSpPr>
          <p:cNvPr id="13" name="TextBox 12"/>
          <p:cNvSpPr txBox="1"/>
          <p:nvPr/>
        </p:nvSpPr>
        <p:spPr>
          <a:xfrm>
            <a:off x="253997" y="839703"/>
            <a:ext cx="4459620" cy="4339651"/>
          </a:xfrm>
          <a:prstGeom prst="rect">
            <a:avLst/>
          </a:prstGeom>
          <a:noFill/>
        </p:spPr>
        <p:txBody>
          <a:bodyPr wrap="square" rtlCol="0">
            <a:spAutoFit/>
          </a:bodyPr>
          <a:lstStyle/>
          <a:p>
            <a:pPr marL="180975" marR="0" lvl="0"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Analysen af belægningen er foretaget med data fra 2021</a:t>
            </a:r>
          </a:p>
          <a:p>
            <a:pPr marL="180975" marR="0" lvl="0"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Datagrundlaget findes i færgestatistikken opgjort på forskellige enheder</a:t>
            </a:r>
          </a:p>
          <a:p>
            <a:pPr marL="180975" marR="0" lvl="0"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I de fremlagte beregninger og konklusioner kan vi konstatere flere fejl</a:t>
            </a:r>
          </a:p>
          <a:p>
            <a:pPr marL="180975" marR="0" lvl="0"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Konklusionerne er baseret på gennem-</a:t>
            </a:r>
            <a:r>
              <a:rPr kumimoji="0" lang="da-DK" sz="1800" b="0" i="0" u="none" strike="noStrike" kern="1200" cap="none" spc="0" normalizeH="0" baseline="0" noProof="0" dirty="0" err="1">
                <a:ln>
                  <a:noFill/>
                </a:ln>
                <a:solidFill>
                  <a:prstClr val="black"/>
                </a:solidFill>
                <a:effectLst/>
                <a:uLnTx/>
                <a:uFillTx/>
                <a:latin typeface="Calibri"/>
                <a:ea typeface="+mn-ea"/>
                <a:cs typeface="+mn-cs"/>
              </a:rPr>
              <a:t>snitsbetragtning</a:t>
            </a:r>
            <a:r>
              <a:rPr kumimoji="0" lang="da-DK" sz="1800" b="0" i="0" u="none" strike="noStrike" kern="1200" cap="none" spc="0" normalizeH="0" baseline="0" noProof="0" dirty="0">
                <a:ln>
                  <a:noFill/>
                </a:ln>
                <a:solidFill>
                  <a:prstClr val="black"/>
                </a:solidFill>
                <a:effectLst/>
                <a:uLnTx/>
                <a:uFillTx/>
                <a:latin typeface="Calibri"/>
                <a:ea typeface="+mn-ea"/>
                <a:cs typeface="+mn-cs"/>
              </a:rPr>
              <a:t> omregnet på dagsbasis</a:t>
            </a:r>
          </a:p>
          <a:p>
            <a:pPr marL="180975" marR="0" lvl="0"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Der er ikke taget hensyn til trafikmønstret på dags- og ugebasis:</a:t>
            </a:r>
          </a:p>
          <a:p>
            <a:pPr marL="638175" marR="0" lvl="1"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Håndværkere skal over om morgenen og tilbage om aftenen</a:t>
            </a:r>
          </a:p>
          <a:p>
            <a:pPr marL="638175" marR="0" lvl="1"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Lastbiler kommer over om morgenen og skal tilbage, når der er læsset</a:t>
            </a:r>
          </a:p>
          <a:p>
            <a:pPr marL="638175" marR="0" lvl="1" indent="-180975"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Landliggere kommer fredag eftermiddag og skal tilbage søndag aften</a:t>
            </a:r>
          </a:p>
        </p:txBody>
      </p:sp>
      <p:sp>
        <p:nvSpPr>
          <p:cNvPr id="14" name="TextBox 13"/>
          <p:cNvSpPr txBox="1"/>
          <p:nvPr/>
        </p:nvSpPr>
        <p:spPr>
          <a:xfrm>
            <a:off x="311355" y="5292473"/>
            <a:ext cx="412954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C0504D"/>
                </a:solidFill>
                <a:effectLst/>
                <a:uLnTx/>
                <a:uFillTx/>
                <a:latin typeface="Calibri"/>
                <a:ea typeface="+mn-ea"/>
                <a:cs typeface="+mn-cs"/>
              </a:rPr>
              <a:t>Lyngbyvejen behøver ikke så mange vognbaner, når kun man ser på antal biler/dag!!</a:t>
            </a:r>
          </a:p>
        </p:txBody>
      </p:sp>
      <p:pic>
        <p:nvPicPr>
          <p:cNvPr id="12" name="Picture 11"/>
          <p:cNvPicPr>
            <a:picLocks noChangeAspect="1"/>
          </p:cNvPicPr>
          <p:nvPr/>
        </p:nvPicPr>
        <p:blipFill>
          <a:blip r:embed="rId6"/>
          <a:stretch>
            <a:fillRect/>
          </a:stretch>
        </p:blipFill>
        <p:spPr>
          <a:xfrm>
            <a:off x="5122831" y="3113423"/>
            <a:ext cx="3468551" cy="20752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565064"/>
          </a:xfrm>
        </p:spPr>
        <p:txBody>
          <a:bodyPr>
            <a:normAutofit/>
          </a:bodyPr>
          <a:lstStyle/>
          <a:p>
            <a:pPr algn="l"/>
            <a:r>
              <a:rPr lang="da-DK" sz="2800"/>
              <a:t>Kapacitet biler</a:t>
            </a:r>
          </a:p>
        </p:txBody>
      </p:sp>
      <p:pic>
        <p:nvPicPr>
          <p:cNvPr id="17" name="Picture 16" descr="221205 Vogndæk.tiff"/>
          <p:cNvPicPr>
            <a:picLocks noChangeAspect="1"/>
          </p:cNvPicPr>
          <p:nvPr/>
        </p:nvPicPr>
        <p:blipFill>
          <a:blip r:embed="rId2"/>
          <a:stretch>
            <a:fillRect/>
          </a:stretch>
        </p:blipFill>
        <p:spPr>
          <a:xfrm>
            <a:off x="4640272" y="603250"/>
            <a:ext cx="4365625" cy="2488718"/>
          </a:xfrm>
          <a:prstGeom prst="rect">
            <a:avLst/>
          </a:prstGeom>
        </p:spPr>
      </p:pic>
      <p:sp>
        <p:nvSpPr>
          <p:cNvPr id="18" name="TextBox 17"/>
          <p:cNvSpPr txBox="1"/>
          <p:nvPr/>
        </p:nvSpPr>
        <p:spPr>
          <a:xfrm>
            <a:off x="457200" y="1038318"/>
            <a:ext cx="3956050" cy="3139321"/>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Kassebiler (4,9 x 2-2,5 m) skal placeres i den brede bane</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Der skal være plads til gods og cykler, så pladsen i siden bruges ikke til biler. Det giver 22 biler på færgen</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Hvis Sejerøfærgen brugte samme </a:t>
            </a:r>
            <a:r>
              <a:rPr kumimoji="0" lang="da-DK" sz="1800" b="0" i="0" u="none" strike="noStrike" kern="1200" cap="none" spc="0" normalizeH="0" baseline="0" noProof="0" dirty="0" err="1">
                <a:ln>
                  <a:noFill/>
                </a:ln>
                <a:solidFill>
                  <a:prstClr val="black"/>
                </a:solidFill>
                <a:effectLst/>
                <a:uLnTx/>
                <a:uFillTx/>
                <a:latin typeface="Calibri"/>
                <a:ea typeface="+mn-ea"/>
                <a:cs typeface="+mn-cs"/>
              </a:rPr>
              <a:t>bilmål</a:t>
            </a:r>
            <a:r>
              <a:rPr kumimoji="0" lang="da-DK" sz="1800" b="0" i="0" u="none" strike="noStrike" kern="1200" cap="none" spc="0" normalizeH="0" baseline="0" noProof="0" dirty="0">
                <a:ln>
                  <a:noFill/>
                </a:ln>
                <a:solidFill>
                  <a:prstClr val="black"/>
                </a:solidFill>
                <a:effectLst/>
                <a:uLnTx/>
                <a:uFillTx/>
                <a:latin typeface="Calibri"/>
                <a:ea typeface="+mn-ea"/>
                <a:cs typeface="+mn-cs"/>
              </a:rPr>
              <a:t> som standardfærgen ville der være plads til 39 biler på den.</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sammenligner derfor kapacitet med de samme forudsætninger.</a:t>
            </a:r>
          </a:p>
        </p:txBody>
      </p:sp>
      <p:sp>
        <p:nvSpPr>
          <p:cNvPr id="19" name="TextBox 18"/>
          <p:cNvSpPr txBox="1"/>
          <p:nvPr/>
        </p:nvSpPr>
        <p:spPr>
          <a:xfrm>
            <a:off x="4770438" y="3175000"/>
            <a:ext cx="4151313" cy="2585323"/>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Kapacitet med Biler ombord</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Kapacitet beregnes ud fra en bil der er 4,2 m lang  og 1,75 m bred</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Det svarer til en Renaul Zoe – en større minibil</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Der er 0,3 m mellem biler i længden og 0,5 m mellem banerne</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Ved trekantssejlads er der plads til 14 biler til/fra Sejerø</a:t>
            </a:r>
          </a:p>
        </p:txBody>
      </p:sp>
      <p:sp>
        <p:nvSpPr>
          <p:cNvPr id="9" name="TextBox 8"/>
          <p:cNvSpPr txBox="1"/>
          <p:nvPr/>
        </p:nvSpPr>
        <p:spPr>
          <a:xfrm>
            <a:off x="392568" y="6007413"/>
            <a:ext cx="83588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Der kan ikke være 22 biler på færgen med de mål biler har i dag!!</a:t>
            </a:r>
          </a:p>
        </p:txBody>
      </p:sp>
      <p:pic>
        <p:nvPicPr>
          <p:cNvPr id="10" name="Picture 9"/>
          <p:cNvPicPr>
            <a:picLocks noChangeAspect="1"/>
          </p:cNvPicPr>
          <p:nvPr/>
        </p:nvPicPr>
        <p:blipFill>
          <a:blip r:embed="rId3">
            <a:alphaModFix/>
          </a:blip>
          <a:stretch>
            <a:fillRect/>
          </a:stretch>
        </p:blipFill>
        <p:spPr>
          <a:xfrm>
            <a:off x="1" y="6356350"/>
            <a:ext cx="10245800" cy="538582"/>
          </a:xfrm>
          <a:prstGeom prst="rect">
            <a:avLst/>
          </a:prstGeom>
        </p:spPr>
      </p:pic>
      <p:pic>
        <p:nvPicPr>
          <p:cNvPr id="12" name="Picture 11"/>
          <p:cNvPicPr>
            <a:picLocks noChangeAspect="1"/>
          </p:cNvPicPr>
          <p:nvPr/>
        </p:nvPicPr>
        <p:blipFill>
          <a:blip r:embed="rId4"/>
          <a:stretch>
            <a:fillRect/>
          </a:stretch>
        </p:blipFill>
        <p:spPr>
          <a:xfrm>
            <a:off x="169551" y="3900641"/>
            <a:ext cx="4555481" cy="21067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565064"/>
          </a:xfrm>
        </p:spPr>
        <p:txBody>
          <a:bodyPr>
            <a:normAutofit/>
          </a:bodyPr>
          <a:lstStyle/>
          <a:p>
            <a:pPr algn="l"/>
            <a:r>
              <a:rPr lang="da-DK" sz="2800"/>
              <a:t>Kapacitet lastbiler</a:t>
            </a:r>
          </a:p>
        </p:txBody>
      </p:sp>
      <p:pic>
        <p:nvPicPr>
          <p:cNvPr id="8" name="Picture 7" descr="221205 Lastvogne.jpg"/>
          <p:cNvPicPr>
            <a:picLocks noChangeAspect="1"/>
          </p:cNvPicPr>
          <p:nvPr/>
        </p:nvPicPr>
        <p:blipFill>
          <a:blip r:embed="rId2"/>
          <a:stretch>
            <a:fillRect/>
          </a:stretch>
        </p:blipFill>
        <p:spPr>
          <a:xfrm>
            <a:off x="4770438" y="298453"/>
            <a:ext cx="4151313" cy="2538022"/>
          </a:xfrm>
          <a:prstGeom prst="rect">
            <a:avLst/>
          </a:prstGeom>
        </p:spPr>
      </p:pic>
      <p:sp>
        <p:nvSpPr>
          <p:cNvPr id="9" name="TextBox 8"/>
          <p:cNvSpPr txBox="1"/>
          <p:nvPr/>
        </p:nvSpPr>
        <p:spPr>
          <a:xfrm>
            <a:off x="4770438" y="3040054"/>
            <a:ext cx="4151313" cy="2585323"/>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Kapacitet med lastvogn ombord</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Kapaciteten bestemmes af færgens lasteevne, der angives til 100 tons.</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To lastvogn á 38 tons giver kun mulighed for yderligere 8 biler.</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En lastvogn á 38 tons giver mulighed for 18 biler</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Et vogntog á 56 tons giver mulighed for 12 biler</a:t>
            </a:r>
          </a:p>
        </p:txBody>
      </p:sp>
      <p:sp>
        <p:nvSpPr>
          <p:cNvPr id="10" name="TextBox 9"/>
          <p:cNvSpPr txBox="1"/>
          <p:nvPr/>
        </p:nvSpPr>
        <p:spPr>
          <a:xfrm>
            <a:off x="457200" y="839534"/>
            <a:ext cx="3956050" cy="5078314"/>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I 2021 blev der overført 873 lastvogne og 258 lastvogntog</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I sommerperioden er der to skraldebiler hver onsdag – resten af året en skraldebil hver uge</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Fra 1/1 en miljøbil hver anden uge</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Den lokale vognmand er ovre med genbrug 3 gange om ugen</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Brugsen får en lastbil over en gang om ugen</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De fleste lastbiler skal over med en tidlig færge og kommer derfor til at påvirke andres muligheder for at booke plads, f.eks håndværkere</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De fleste lastbiler og vogntog skal frem og tilbage samme dag og har derfor begrænset valg af færgetider.</a:t>
            </a:r>
          </a:p>
        </p:txBody>
      </p:sp>
      <p:pic>
        <p:nvPicPr>
          <p:cNvPr id="7" name="Picture 6"/>
          <p:cNvPicPr>
            <a:picLocks noChangeAspect="1"/>
          </p:cNvPicPr>
          <p:nvPr/>
        </p:nvPicPr>
        <p:blipFill>
          <a:blip r:embed="rId3">
            <a:alphaModFix/>
          </a:blip>
          <a:stretch>
            <a:fillRect/>
          </a:stretch>
        </p:blipFill>
        <p:spPr>
          <a:xfrm>
            <a:off x="1" y="6356350"/>
            <a:ext cx="10245800" cy="538582"/>
          </a:xfrm>
          <a:prstGeom prst="rect">
            <a:avLst/>
          </a:prstGeom>
        </p:spPr>
      </p:pic>
      <p:sp>
        <p:nvSpPr>
          <p:cNvPr id="12" name="TextBox 11"/>
          <p:cNvSpPr txBox="1"/>
          <p:nvPr/>
        </p:nvSpPr>
        <p:spPr>
          <a:xfrm>
            <a:off x="305920" y="5807727"/>
            <a:ext cx="861583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Når kapaciteten er dynamisk bliver det svært at booke og få den ønskede tid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da-DK" sz="2800"/>
              <a:t>Fartplaner og økonomi</a:t>
            </a:r>
          </a:p>
        </p:txBody>
      </p:sp>
      <p:pic>
        <p:nvPicPr>
          <p:cNvPr id="11" name="Picture 10"/>
          <p:cNvPicPr>
            <a:picLocks noChangeAspect="1"/>
          </p:cNvPicPr>
          <p:nvPr/>
        </p:nvPicPr>
        <p:blipFill>
          <a:blip r:embed="rId2">
            <a:alphaModFix/>
          </a:blip>
          <a:stretch>
            <a:fillRect/>
          </a:stretch>
        </p:blipFill>
        <p:spPr>
          <a:xfrm>
            <a:off x="1" y="6356350"/>
            <a:ext cx="10245800" cy="538582"/>
          </a:xfrm>
          <a:prstGeom prst="rect">
            <a:avLst/>
          </a:prstGeom>
        </p:spPr>
      </p:pic>
      <p:pic>
        <p:nvPicPr>
          <p:cNvPr id="8" name="Picture 7"/>
          <p:cNvPicPr>
            <a:picLocks noChangeAspect="1"/>
          </p:cNvPicPr>
          <p:nvPr/>
        </p:nvPicPr>
        <p:blipFill>
          <a:blip r:embed="rId3"/>
          <a:stretch>
            <a:fillRect/>
          </a:stretch>
        </p:blipFill>
        <p:spPr>
          <a:xfrm>
            <a:off x="4214841" y="1167686"/>
            <a:ext cx="4806950" cy="2432050"/>
          </a:xfrm>
          <a:prstGeom prst="rect">
            <a:avLst/>
          </a:prstGeom>
        </p:spPr>
      </p:pic>
      <p:sp>
        <p:nvSpPr>
          <p:cNvPr id="12" name="TextBox 11"/>
          <p:cNvSpPr txBox="1"/>
          <p:nvPr/>
        </p:nvSpPr>
        <p:spPr>
          <a:xfrm>
            <a:off x="283239" y="1167686"/>
            <a:ext cx="3860588" cy="2554545"/>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Fartplaner for to færger med henholdsvis 16 og 22 daglig afgange mellem Sejerø og Havnsø</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Tid fra ankomst til ny afgang varierer fra 15 til 60 minutter</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Færgerne blive tremandsbetjent i tre hold.  Det kræver min 18  </a:t>
            </a:r>
            <a:r>
              <a:rPr kumimoji="0" lang="da-DK" sz="1600" b="0" i="0" u="none" strike="noStrike" kern="1200" cap="none" spc="0" normalizeH="0" baseline="0" noProof="0" dirty="0" err="1">
                <a:ln>
                  <a:noFill/>
                </a:ln>
                <a:solidFill>
                  <a:prstClr val="black"/>
                </a:solidFill>
                <a:effectLst/>
                <a:uLnTx/>
                <a:uFillTx/>
                <a:latin typeface="Calibri"/>
                <a:ea typeface="+mn-ea"/>
                <a:cs typeface="+mn-cs"/>
              </a:rPr>
              <a:t>besætnings-medlemmer</a:t>
            </a:r>
            <a:r>
              <a:rPr kumimoji="0" lang="da-DK" sz="1600" b="0" i="0" u="none" strike="noStrike" kern="1200" cap="none" spc="0" normalizeH="0" baseline="0" noProof="0" dirty="0">
                <a:ln>
                  <a:noFill/>
                </a:ln>
                <a:solidFill>
                  <a:prstClr val="black"/>
                </a:solidFill>
                <a:effectLst/>
                <a:uLnTx/>
                <a:uFillTx/>
                <a:latin typeface="Calibri"/>
                <a:ea typeface="+mn-ea"/>
                <a:cs typeface="+mn-cs"/>
              </a:rPr>
              <a:t> og 6 skippere og 6 styrmænd</a:t>
            </a:r>
          </a:p>
          <a:p>
            <a:pPr marL="182563" marR="0" lvl="0" indent="-182563" algn="l" defTabSz="457200" rtl="0" eaLnBrk="1" fontAlgn="auto" latinLnBrk="0" hangingPunct="1">
              <a:lnSpc>
                <a:spcPct val="100000"/>
              </a:lnSpc>
              <a:spcBef>
                <a:spcPts val="0"/>
              </a:spcBef>
              <a:spcAft>
                <a:spcPts val="0"/>
              </a:spcAft>
              <a:buClrTx/>
              <a:buSzTx/>
              <a:buFont typeface="Arial"/>
              <a:buChar char="•"/>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Besejlingen af Nekselø bliver rent overkill kapacitetsmæssigt</a:t>
            </a:r>
          </a:p>
        </p:txBody>
      </p:sp>
      <p:sp>
        <p:nvSpPr>
          <p:cNvPr id="6" name="TextBox 5"/>
          <p:cNvSpPr txBox="1"/>
          <p:nvPr/>
        </p:nvSpPr>
        <p:spPr>
          <a:xfrm>
            <a:off x="305921" y="4111779"/>
            <a:ext cx="8678790" cy="1200329"/>
          </a:xfrm>
          <a:prstGeom prst="rect">
            <a:avLst/>
          </a:prstGeom>
          <a:noFill/>
        </p:spPr>
        <p:txBody>
          <a:bodyPr wrap="square" rtlCol="0">
            <a:spAutoFit/>
          </a:bodyPr>
          <a:lstStyle/>
          <a:p>
            <a:pPr marL="268288" marR="0" lvl="0" indent="-268288"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Ellen bruger knap 1.000 KWT på tur der minder om Sejerø – Havnsø</a:t>
            </a:r>
          </a:p>
          <a:p>
            <a:pPr marL="268288" marR="0" lvl="0" indent="-268288"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Basis i 21 uger giver (21*7*16)  </a:t>
            </a:r>
            <a:r>
              <a:rPr kumimoji="0" lang="da-DK" sz="1800" b="1" i="0" u="none" strike="noStrike" kern="1200" cap="none" spc="0" normalizeH="0" baseline="0" noProof="0">
                <a:ln>
                  <a:noFill/>
                </a:ln>
                <a:solidFill>
                  <a:prstClr val="black"/>
                </a:solidFill>
                <a:effectLst/>
                <a:uLnTx/>
                <a:uFillTx/>
                <a:latin typeface="Calibri"/>
                <a:ea typeface="+mn-ea"/>
                <a:cs typeface="+mn-cs"/>
              </a:rPr>
              <a:t>2.352 ture</a:t>
            </a:r>
            <a:r>
              <a:rPr kumimoji="0" lang="da-DK" sz="1800" b="0" i="0" u="none" strike="noStrike" kern="1200" cap="none" spc="0" normalizeH="0" baseline="0" noProof="0">
                <a:ln>
                  <a:noFill/>
                </a:ln>
                <a:solidFill>
                  <a:prstClr val="black"/>
                </a:solidFill>
                <a:effectLst/>
                <a:uLnTx/>
                <a:uFillTx/>
                <a:latin typeface="Calibri"/>
                <a:ea typeface="+mn-ea"/>
                <a:cs typeface="+mn-cs"/>
              </a:rPr>
              <a:t> og bruger </a:t>
            </a:r>
            <a:r>
              <a:rPr kumimoji="0" lang="da-DK" sz="1800" b="1" i="0" u="none" strike="noStrike" kern="1200" cap="none" spc="0" normalizeH="0" baseline="0" noProof="0">
                <a:ln>
                  <a:noFill/>
                </a:ln>
                <a:solidFill>
                  <a:prstClr val="black"/>
                </a:solidFill>
                <a:effectLst/>
                <a:uLnTx/>
                <a:uFillTx/>
                <a:latin typeface="Calibri"/>
                <a:ea typeface="+mn-ea"/>
                <a:cs typeface="+mn-cs"/>
              </a:rPr>
              <a:t>2.352.000 KWT</a:t>
            </a:r>
          </a:p>
          <a:p>
            <a:pPr marL="268288" marR="0" lvl="0" indent="-268288"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Basis Plus i 31 uger giver (31@7@22) </a:t>
            </a:r>
            <a:r>
              <a:rPr kumimoji="0" lang="da-DK" sz="1800" b="1" i="0" u="none" strike="noStrike" kern="1200" cap="none" spc="0" normalizeH="0" baseline="0" noProof="0">
                <a:ln>
                  <a:noFill/>
                </a:ln>
                <a:solidFill>
                  <a:prstClr val="black"/>
                </a:solidFill>
                <a:effectLst/>
                <a:uLnTx/>
                <a:uFillTx/>
                <a:latin typeface="Calibri"/>
                <a:ea typeface="+mn-ea"/>
                <a:cs typeface="+mn-cs"/>
              </a:rPr>
              <a:t>4.774 ture </a:t>
            </a:r>
            <a:r>
              <a:rPr kumimoji="0" lang="da-DK" sz="1800" b="0" i="0" u="none" strike="noStrike" kern="1200" cap="none" spc="0" normalizeH="0" baseline="0" noProof="0">
                <a:ln>
                  <a:noFill/>
                </a:ln>
                <a:solidFill>
                  <a:prstClr val="black"/>
                </a:solidFill>
                <a:effectLst/>
                <a:uLnTx/>
                <a:uFillTx/>
                <a:latin typeface="Calibri"/>
                <a:ea typeface="+mn-ea"/>
                <a:cs typeface="+mn-cs"/>
              </a:rPr>
              <a:t>og bruger </a:t>
            </a:r>
            <a:r>
              <a:rPr kumimoji="0" lang="da-DK" sz="1800" b="1" i="0" u="none" strike="noStrike" kern="1200" cap="none" spc="0" normalizeH="0" baseline="0" noProof="0">
                <a:ln>
                  <a:noFill/>
                </a:ln>
                <a:solidFill>
                  <a:prstClr val="black"/>
                </a:solidFill>
                <a:effectLst/>
                <a:uLnTx/>
                <a:uFillTx/>
                <a:latin typeface="Calibri"/>
                <a:ea typeface="+mn-ea"/>
                <a:cs typeface="+mn-cs"/>
              </a:rPr>
              <a:t>4.774.000 KWT</a:t>
            </a:r>
          </a:p>
          <a:p>
            <a:pPr marL="268288" marR="0" lvl="0" indent="-268288" algn="l" defTabSz="457200" rtl="0" eaLnBrk="1" fontAlgn="auto" latinLnBrk="0" hangingPunct="1">
              <a:lnSpc>
                <a:spcPct val="100000"/>
              </a:lnSpc>
              <a:spcBef>
                <a:spcPts val="0"/>
              </a:spcBef>
              <a:spcAft>
                <a:spcPts val="0"/>
              </a:spcAft>
              <a:buClrTx/>
              <a:buSzTx/>
              <a:buFont typeface="Arial"/>
              <a:buChar char="•"/>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Udgiften til besætning øges fordi ”dyre besætningsmedlemmer” fordobles</a:t>
            </a:r>
          </a:p>
        </p:txBody>
      </p:sp>
      <p:sp>
        <p:nvSpPr>
          <p:cNvPr id="7" name="TextBox 6"/>
          <p:cNvSpPr txBox="1"/>
          <p:nvPr/>
        </p:nvSpPr>
        <p:spPr>
          <a:xfrm>
            <a:off x="343001" y="5404818"/>
            <a:ext cx="867879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dirty="0">
                <a:ln>
                  <a:noFill/>
                </a:ln>
                <a:solidFill>
                  <a:srgbClr val="FF0000"/>
                </a:solidFill>
                <a:effectLst/>
                <a:uLnTx/>
                <a:uFillTx/>
                <a:latin typeface="Calibri"/>
                <a:ea typeface="+mn-ea"/>
                <a:cs typeface="+mn-cs"/>
              </a:rPr>
              <a:t>Sejlads med to ens </a:t>
            </a:r>
            <a:r>
              <a:rPr kumimoji="0" lang="da-DK" sz="1800" b="1" i="1" u="none" strike="noStrike" kern="1200" cap="none" spc="0" normalizeH="0" baseline="0" noProof="0" dirty="0" err="1">
                <a:ln>
                  <a:noFill/>
                </a:ln>
                <a:solidFill>
                  <a:srgbClr val="FF0000"/>
                </a:solidFill>
                <a:effectLst/>
                <a:uLnTx/>
                <a:uFillTx/>
                <a:latin typeface="Calibri"/>
                <a:ea typeface="+mn-ea"/>
                <a:cs typeface="+mn-cs"/>
              </a:rPr>
              <a:t>elfærger</a:t>
            </a:r>
            <a:r>
              <a:rPr kumimoji="0" lang="da-DK" sz="1800" b="1" i="1" u="none" strike="noStrike" kern="1200" cap="none" spc="0" normalizeH="0" baseline="0" noProof="0" dirty="0">
                <a:ln>
                  <a:noFill/>
                </a:ln>
                <a:solidFill>
                  <a:srgbClr val="FF0000"/>
                </a:solidFill>
                <a:effectLst/>
                <a:uLnTx/>
                <a:uFillTx/>
                <a:latin typeface="Calibri"/>
                <a:ea typeface="+mn-ea"/>
                <a:cs typeface="+mn-cs"/>
              </a:rPr>
              <a:t> vil alt andet lige blive dyrere end omkostningerne til den nuværende sejlads mellem Sejerø og Havnsø!!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dirty="0">
                <a:ln>
                  <a:noFill/>
                </a:ln>
                <a:solidFill>
                  <a:srgbClr val="FF0000"/>
                </a:solidFill>
                <a:effectLst/>
                <a:uLnTx/>
                <a:uFillTx/>
                <a:latin typeface="Calibri"/>
                <a:ea typeface="+mn-ea"/>
                <a:cs typeface="+mn-cs"/>
              </a:rPr>
              <a:t>Og så har vi ikke snakket CO</a:t>
            </a:r>
            <a:r>
              <a:rPr kumimoji="0" lang="da-DK" sz="1600" b="1" i="1" u="none" strike="noStrike" kern="1200" cap="none" spc="0" normalizeH="0" baseline="0" noProof="0" dirty="0">
                <a:ln>
                  <a:noFill/>
                </a:ln>
                <a:solidFill>
                  <a:srgbClr val="FF0000"/>
                </a:solidFill>
                <a:effectLst/>
                <a:uLnTx/>
                <a:uFillTx/>
                <a:latin typeface="Calibri"/>
                <a:ea typeface="+mn-ea"/>
                <a:cs typeface="+mn-cs"/>
              </a:rPr>
              <a:t>2</a:t>
            </a:r>
            <a:r>
              <a:rPr kumimoji="0" lang="da-DK" sz="1800" b="1" i="1" u="none" strike="noStrike" kern="1200" cap="none" spc="0" normalizeH="0" baseline="0" noProof="0" dirty="0">
                <a:ln>
                  <a:noFill/>
                </a:ln>
                <a:solidFill>
                  <a:srgbClr val="FF0000"/>
                </a:solidFill>
                <a:effectLst/>
                <a:uLnTx/>
                <a:uFillTx/>
                <a:latin typeface="Calibri"/>
                <a:ea typeface="+mn-ea"/>
                <a:cs typeface="+mn-cs"/>
              </a:rPr>
              <a:t>-regnskab endnu.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da-DK" sz="2800"/>
              <a:t>Komfort og sødygtighed</a:t>
            </a:r>
          </a:p>
        </p:txBody>
      </p:sp>
      <p:sp>
        <p:nvSpPr>
          <p:cNvPr id="9" name="Content Placeholder 8"/>
          <p:cNvSpPr>
            <a:spLocks noGrp="1"/>
          </p:cNvSpPr>
          <p:nvPr>
            <p:ph sz="half" idx="2"/>
          </p:nvPr>
        </p:nvSpPr>
        <p:spPr>
          <a:xfrm>
            <a:off x="457200" y="1230656"/>
            <a:ext cx="4040188" cy="3671102"/>
          </a:xfrm>
        </p:spPr>
        <p:txBody>
          <a:bodyPr>
            <a:noAutofit/>
          </a:bodyPr>
          <a:lstStyle/>
          <a:p>
            <a:pPr marL="0" indent="0">
              <a:buNone/>
            </a:pPr>
            <a:r>
              <a:rPr lang="da-DK" sz="1800"/>
              <a:t>Sødygtighedsanalysen viser:</a:t>
            </a:r>
          </a:p>
          <a:p>
            <a:pPr marL="177800" indent="-177800"/>
            <a:r>
              <a:rPr lang="da-DK" sz="1800"/>
              <a:t>I salonen forventes større vertikale accelerationer under moderate forhold sammenlignet med i dag</a:t>
            </a:r>
          </a:p>
          <a:p>
            <a:pPr marL="177800" indent="-177800"/>
            <a:r>
              <a:rPr lang="da-DK" sz="1800"/>
              <a:t>Komforten i forhold til accelerationer vil opleves ringere under moderate forhold</a:t>
            </a:r>
          </a:p>
          <a:p>
            <a:pPr marL="177800" indent="-177800"/>
            <a:r>
              <a:rPr lang="da-DK" sz="1800"/>
              <a:t>Under moderate forhold forventes slamming i mindre omfang</a:t>
            </a:r>
          </a:p>
          <a:p>
            <a:pPr marL="177800" indent="-177800"/>
            <a:r>
              <a:rPr lang="da-DK" sz="1800"/>
              <a:t>Studiet indikerer også at standard-færgen generelt vil give anledning til større bevægelser og accelerationer</a:t>
            </a:r>
          </a:p>
        </p:txBody>
      </p:sp>
      <p:sp>
        <p:nvSpPr>
          <p:cNvPr id="13" name="Content Placeholder 8"/>
          <p:cNvSpPr>
            <a:spLocks noGrp="1"/>
          </p:cNvSpPr>
          <p:nvPr>
            <p:ph sz="half" idx="2"/>
          </p:nvPr>
        </p:nvSpPr>
        <p:spPr>
          <a:xfrm>
            <a:off x="4797211" y="1230656"/>
            <a:ext cx="4040188" cy="3030829"/>
          </a:xfrm>
        </p:spPr>
        <p:txBody>
          <a:bodyPr>
            <a:noAutofit/>
          </a:bodyPr>
          <a:lstStyle/>
          <a:p>
            <a:pPr marL="177800" indent="-177800">
              <a:buNone/>
            </a:pPr>
            <a:r>
              <a:rPr lang="da-DK" sz="1800"/>
              <a:t>Komfort for passagerer:</a:t>
            </a:r>
          </a:p>
          <a:p>
            <a:pPr marL="177800" indent="-177800"/>
            <a:r>
              <a:rPr lang="da-DK" sz="1800"/>
              <a:t>Vi har tidligere gjort opmærksom på, at vi ønsker bænke og borde</a:t>
            </a:r>
          </a:p>
          <a:p>
            <a:pPr marL="177800" indent="-177800"/>
            <a:r>
              <a:rPr lang="da-DK" sz="1800"/>
              <a:t>Indretningen er stadig med flysæder og så er antallet af siddepladser øget med klapsæder.</a:t>
            </a:r>
          </a:p>
          <a:p>
            <a:pPr marL="177800" indent="-177800"/>
            <a:r>
              <a:rPr lang="da-DK" sz="1800"/>
              <a:t>Med en times sejlads er det ikke optimalt med hensyn til at kunne spise, arbejde eller holde børn beskæftiget.</a:t>
            </a:r>
          </a:p>
        </p:txBody>
      </p:sp>
      <p:sp>
        <p:nvSpPr>
          <p:cNvPr id="17" name="TextBox 16"/>
          <p:cNvSpPr txBox="1"/>
          <p:nvPr/>
        </p:nvSpPr>
        <p:spPr>
          <a:xfrm>
            <a:off x="4797211" y="4339398"/>
            <a:ext cx="4040188" cy="1477328"/>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I hele 2021 indstillede Sejerøfærgen sejladsen tre gange pga. vejret!</a:t>
            </a:r>
            <a:br>
              <a:rPr kumimoji="0" lang="da-DK" sz="1800" b="0" i="0" u="none" strike="noStrike" kern="1200" cap="none" spc="0" normalizeH="0" baseline="0" noProof="0">
                <a:ln>
                  <a:noFill/>
                </a:ln>
                <a:solidFill>
                  <a:prstClr val="black"/>
                </a:solidFill>
                <a:effectLst/>
                <a:uLnTx/>
                <a:uFillTx/>
                <a:latin typeface="Calibri"/>
                <a:ea typeface="+mn-ea"/>
                <a:cs typeface="+mn-cs"/>
              </a:rPr>
            </a:br>
            <a:endParaRPr kumimoji="0" lang="da-DK"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a:ea typeface="+mn-ea"/>
                <a:cs typeface="+mn-cs"/>
              </a:rPr>
              <a:t>Hvornår må standardfærgen indstille sejladsen?</a:t>
            </a:r>
          </a:p>
        </p:txBody>
      </p:sp>
      <p:pic>
        <p:nvPicPr>
          <p:cNvPr id="18" name="Picture 17"/>
          <p:cNvPicPr>
            <a:picLocks noChangeAspect="1"/>
          </p:cNvPicPr>
          <p:nvPr/>
        </p:nvPicPr>
        <p:blipFill>
          <a:blip r:embed="rId2">
            <a:alphaModFix/>
          </a:blip>
          <a:stretch>
            <a:fillRect/>
          </a:stretch>
        </p:blipFill>
        <p:spPr>
          <a:xfrm>
            <a:off x="1" y="6356350"/>
            <a:ext cx="10245800" cy="538582"/>
          </a:xfrm>
          <a:prstGeom prst="rect">
            <a:avLst/>
          </a:prstGeom>
        </p:spPr>
      </p:pic>
      <p:sp>
        <p:nvSpPr>
          <p:cNvPr id="19" name="TextBox 18"/>
          <p:cNvSpPr txBox="1"/>
          <p:nvPr/>
        </p:nvSpPr>
        <p:spPr>
          <a:xfrm>
            <a:off x="305920" y="5807727"/>
            <a:ext cx="861583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Vi bliver ringere stillet rent oplevelsesmæssigt med standardfærgen!!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565064"/>
          </a:xfrm>
        </p:spPr>
        <p:txBody>
          <a:bodyPr>
            <a:normAutofit/>
          </a:bodyPr>
          <a:lstStyle/>
          <a:p>
            <a:pPr algn="l"/>
            <a:r>
              <a:rPr lang="da-DK" sz="2800"/>
              <a:t>Vores oplevelser</a:t>
            </a:r>
          </a:p>
        </p:txBody>
      </p:sp>
      <p:pic>
        <p:nvPicPr>
          <p:cNvPr id="8" name="Picture 7" descr="221209 Ikke se osv..jpg"/>
          <p:cNvPicPr>
            <a:picLocks noChangeAspect="1"/>
          </p:cNvPicPr>
          <p:nvPr/>
        </p:nvPicPr>
        <p:blipFill>
          <a:blip r:embed="rId2"/>
          <a:stretch>
            <a:fillRect/>
          </a:stretch>
        </p:blipFill>
        <p:spPr>
          <a:xfrm>
            <a:off x="6758054" y="139061"/>
            <a:ext cx="2256160" cy="1692120"/>
          </a:xfrm>
          <a:prstGeom prst="rect">
            <a:avLst/>
          </a:prstGeom>
        </p:spPr>
      </p:pic>
      <p:sp>
        <p:nvSpPr>
          <p:cNvPr id="9" name="TextBox 8"/>
          <p:cNvSpPr txBox="1"/>
          <p:nvPr/>
        </p:nvSpPr>
        <p:spPr>
          <a:xfrm>
            <a:off x="457200" y="1019777"/>
            <a:ext cx="8229600" cy="4154984"/>
          </a:xfrm>
          <a:prstGeom prst="rect">
            <a:avLst/>
          </a:prstGeom>
          <a:noFill/>
        </p:spPr>
        <p:txBody>
          <a:bodyPr wrap="square" rtlCol="0">
            <a:spAutoFit/>
          </a:bodyPr>
          <a:lstStyle/>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er ikke blevet involveret i processen - følgegruppen </a:t>
            </a:r>
            <a:br>
              <a:rPr kumimoji="0" lang="da-DK" sz="1800" b="0" i="0" u="none" strike="noStrike" kern="1200" cap="none" spc="0" normalizeH="0" baseline="0" noProof="0" dirty="0">
                <a:ln>
                  <a:noFill/>
                </a:ln>
                <a:solidFill>
                  <a:prstClr val="black"/>
                </a:solidFill>
                <a:effectLst/>
                <a:uLnTx/>
                <a:uFillTx/>
                <a:latin typeface="Calibri"/>
                <a:ea typeface="+mn-ea"/>
                <a:cs typeface="+mn-cs"/>
              </a:rPr>
            </a:br>
            <a:r>
              <a:rPr kumimoji="0" lang="da-DK" sz="1800" b="0" i="0" u="none" strike="noStrike" kern="1200" cap="none" spc="0" normalizeH="0" baseline="0" noProof="0" dirty="0">
                <a:ln>
                  <a:noFill/>
                </a:ln>
                <a:solidFill>
                  <a:prstClr val="black"/>
                </a:solidFill>
                <a:effectLst/>
                <a:uLnTx/>
                <a:uFillTx/>
                <a:latin typeface="Calibri"/>
                <a:ea typeface="+mn-ea"/>
                <a:cs typeface="+mn-cs"/>
              </a:rPr>
              <a:t>bliver inviteret til orienteringsmøder</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er kommet med mange ønsker og påpegninger af fejl, </a:t>
            </a:r>
            <a:br>
              <a:rPr kumimoji="0" lang="da-DK" sz="1800" b="0" i="0" u="none" strike="noStrike" kern="1200" cap="none" spc="0" normalizeH="0" baseline="0" noProof="0" dirty="0">
                <a:ln>
                  <a:noFill/>
                </a:ln>
                <a:solidFill>
                  <a:prstClr val="black"/>
                </a:solidFill>
                <a:effectLst/>
                <a:uLnTx/>
                <a:uFillTx/>
                <a:latin typeface="Calibri"/>
                <a:ea typeface="+mn-ea"/>
                <a:cs typeface="+mn-cs"/>
              </a:rPr>
            </a:br>
            <a:r>
              <a:rPr kumimoji="0" lang="da-DK" sz="1800" b="0" i="0" u="none" strike="noStrike" kern="1200" cap="none" spc="0" normalizeH="0" baseline="0" noProof="0" dirty="0">
                <a:ln>
                  <a:noFill/>
                </a:ln>
                <a:solidFill>
                  <a:prstClr val="black"/>
                </a:solidFill>
                <a:effectLst/>
                <a:uLnTx/>
                <a:uFillTx/>
                <a:latin typeface="Calibri"/>
                <a:ea typeface="+mn-ea"/>
                <a:cs typeface="+mn-cs"/>
              </a:rPr>
              <a:t>men de bliver ikke taget med i arbejdet</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får ikke svar på vores spørgsmål</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har påpeget deciderede fejl i fremlagt materiale, uden at det er blevet rettet eller taget til efterretning</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har sendt notat til administrationen og medlemmerne i TMU uden at få svar eller se det behandlet i mødereferater</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(brugerne og færgefolkene) er ikke blevet involveret i fastlæggelse af behov og krav til den nye færgeløsning – det er blevet udført af administrationen</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oplever, at trafikbehov baserer sig på årsgennemsnit og ikke på det reelle trafikmønster og spidsbelastninger</a:t>
            </a:r>
          </a:p>
        </p:txBody>
      </p:sp>
      <p:sp>
        <p:nvSpPr>
          <p:cNvPr id="10" name="TextBox 9"/>
          <p:cNvSpPr txBox="1"/>
          <p:nvPr/>
        </p:nvSpPr>
        <p:spPr>
          <a:xfrm>
            <a:off x="178421" y="5803472"/>
            <a:ext cx="883579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Vi skal så oven i købet høre, at det går så godt med projektet og samarbejdet!</a:t>
            </a:r>
          </a:p>
        </p:txBody>
      </p:sp>
      <p:pic>
        <p:nvPicPr>
          <p:cNvPr id="11" name="Picture 10"/>
          <p:cNvPicPr>
            <a:picLocks noChangeAspect="1"/>
          </p:cNvPicPr>
          <p:nvPr/>
        </p:nvPicPr>
        <p:blipFill>
          <a:blip r:embed="rId3">
            <a:alphaModFix/>
          </a:blip>
          <a:stretch>
            <a:fillRect/>
          </a:stretch>
        </p:blipFill>
        <p:spPr>
          <a:xfrm>
            <a:off x="1" y="6356350"/>
            <a:ext cx="10245800" cy="53858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9"/>
            <a:ext cx="8229600" cy="565064"/>
          </a:xfrm>
        </p:spPr>
        <p:txBody>
          <a:bodyPr>
            <a:normAutofit/>
          </a:bodyPr>
          <a:lstStyle/>
          <a:p>
            <a:pPr algn="l"/>
            <a:r>
              <a:rPr lang="da-DK" sz="2800"/>
              <a:t>På Sejerø ønsker vi</a:t>
            </a:r>
          </a:p>
        </p:txBody>
      </p:sp>
      <p:pic>
        <p:nvPicPr>
          <p:cNvPr id="11" name="Picture 10"/>
          <p:cNvPicPr>
            <a:picLocks noChangeAspect="1"/>
          </p:cNvPicPr>
          <p:nvPr/>
        </p:nvPicPr>
        <p:blipFill>
          <a:blip r:embed="rId2">
            <a:alphaModFix/>
          </a:blip>
          <a:stretch>
            <a:fillRect/>
          </a:stretch>
        </p:blipFill>
        <p:spPr>
          <a:xfrm>
            <a:off x="1" y="6356350"/>
            <a:ext cx="10245800" cy="538582"/>
          </a:xfrm>
          <a:prstGeom prst="rect">
            <a:avLst/>
          </a:prstGeom>
        </p:spPr>
      </p:pic>
      <p:sp>
        <p:nvSpPr>
          <p:cNvPr id="10" name="TextBox 9"/>
          <p:cNvSpPr txBox="1"/>
          <p:nvPr/>
        </p:nvSpPr>
        <p:spPr>
          <a:xfrm>
            <a:off x="457200" y="1029048"/>
            <a:ext cx="8349593" cy="3447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På Sejerø ønsker vi en demokratisk proces ved valg af ny færgeløsning, hvor brugere og færgepersonale er med til at fastlægge krav og behov samt deltage i beslutning om løsning.</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ønsker en løsning med en kapacitet, der giver mulighed for fortsat at udvikle og vækste vores samfund med øboere, landliggere og turister.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ønsker en fartplan som kapacitetsmæssigt tilgodeser trafikmønstret for håndværkere, servicefunktioner til øen, fragt og leverancer til øen, landliggernes besøgsmønster, turister på ferie eller endags ture og selvfølgelig også øboerne.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ønsker en færgeløsning med komfort ombord, borde og bænke</a:t>
            </a:r>
            <a:r>
              <a:rPr kumimoji="0" lang="da-DK" sz="1800" b="0" i="0" u="none" strike="noStrike" kern="1200" cap="none" spc="0" normalizeH="0" baseline="0" noProof="0">
                <a:ln>
                  <a:noFill/>
                </a:ln>
                <a:solidFill>
                  <a:prstClr val="black"/>
                </a:solidFill>
                <a:effectLst/>
                <a:uLnTx/>
                <a:uFillTx/>
                <a:latin typeface="Calibri"/>
                <a:ea typeface="+mn-ea"/>
                <a:cs typeface="+mn-cs"/>
              </a:rPr>
              <a:t>, samt cafeteria</a:t>
            </a:r>
            <a:r>
              <a:rPr kumimoji="0" lang="da-DK"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Vi ønsker en færge, som giver en behagelig overfart i de fleste slags vejr og gerne kan reducere overfartstiden til 45-50 minutter samt give få aflysninger.</a:t>
            </a:r>
          </a:p>
        </p:txBody>
      </p:sp>
      <p:sp>
        <p:nvSpPr>
          <p:cNvPr id="12" name="TextBox 11"/>
          <p:cNvSpPr txBox="1"/>
          <p:nvPr/>
        </p:nvSpPr>
        <p:spPr>
          <a:xfrm>
            <a:off x="457200" y="4857847"/>
            <a:ext cx="8349593"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Vi foreslår:</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En færge (singleender) med plads til 50 biler (evt. hængedæk) til Sejerø</a:t>
            </a:r>
          </a:p>
          <a:p>
            <a:pPr marL="268288" marR="0" lvl="0" indent="-268288" algn="l" defTabSz="457200" rtl="0" eaLnBrk="1" fontAlgn="auto" latinLnBrk="0" hangingPunct="1">
              <a:lnSpc>
                <a:spcPct val="100000"/>
              </a:lnSpc>
              <a:spcBef>
                <a:spcPts val="0"/>
              </a:spcBef>
              <a:spcAft>
                <a:spcPts val="600"/>
              </a:spcAft>
              <a:buClrTx/>
              <a:buSzTx/>
              <a:buFont typeface="Arial"/>
              <a:buChar char="•"/>
              <a:tabLst/>
              <a:defRPr/>
            </a:pPr>
            <a:r>
              <a:rPr kumimoji="0" lang="da-DK" sz="1800" b="1" i="1" u="none" strike="noStrike" kern="1200" cap="none" spc="0" normalizeH="0" baseline="0" noProof="0">
                <a:ln>
                  <a:noFill/>
                </a:ln>
                <a:solidFill>
                  <a:srgbClr val="FF0000"/>
                </a:solidFill>
                <a:effectLst/>
                <a:uLnTx/>
                <a:uFillTx/>
                <a:latin typeface="Calibri"/>
                <a:ea typeface="+mn-ea"/>
                <a:cs typeface="+mn-cs"/>
              </a:rPr>
              <a:t>En færge (dobbeltender) med plads til 10-12 biler til Nekselø, der kan agere afløser til Sejerø ved f.eks. dokning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FB4B5-DFAA-62B2-55C1-AEB647414C2F}"/>
              </a:ext>
            </a:extLst>
          </p:cNvPr>
          <p:cNvSpPr>
            <a:spLocks noGrp="1"/>
          </p:cNvSpPr>
          <p:nvPr>
            <p:ph type="title"/>
          </p:nvPr>
        </p:nvSpPr>
        <p:spPr/>
        <p:txBody>
          <a:bodyPr/>
          <a:lstStyle/>
          <a:p>
            <a:r>
              <a:rPr lang="da-DK" dirty="0"/>
              <a:t>Udfordringer med nuværende drift </a:t>
            </a:r>
          </a:p>
        </p:txBody>
      </p:sp>
      <p:sp>
        <p:nvSpPr>
          <p:cNvPr id="4" name="Pladsholder til slidenummer 3">
            <a:extLst>
              <a:ext uri="{FF2B5EF4-FFF2-40B4-BE49-F238E27FC236}">
                <a16:creationId xmlns:a16="http://schemas.microsoft.com/office/drawing/2014/main" id="{095687FC-8337-CD40-618D-359C56F868D1}"/>
              </a:ext>
            </a:extLst>
          </p:cNvPr>
          <p:cNvSpPr>
            <a:spLocks noGrp="1"/>
          </p:cNvSpPr>
          <p:nvPr>
            <p:ph type="sldNum" sz="quarter" idx="12"/>
          </p:nvPr>
        </p:nvSpPr>
        <p:spPr/>
        <p:txBody>
          <a:bodyPr/>
          <a:lstStyle/>
          <a:p>
            <a:r>
              <a:rPr lang="en-US"/>
              <a:t>Side </a:t>
            </a:r>
            <a:fld id="{6F18B540-549C-49F9-8A32-7B568160AF75}" type="slidenum">
              <a:rPr lang="en-US" smtClean="0"/>
              <a:pPr/>
              <a:t>38</a:t>
            </a:fld>
            <a:endParaRPr lang="en-US" dirty="0"/>
          </a:p>
        </p:txBody>
      </p:sp>
      <p:sp>
        <p:nvSpPr>
          <p:cNvPr id="5" name="Ellipse 4">
            <a:extLst>
              <a:ext uri="{FF2B5EF4-FFF2-40B4-BE49-F238E27FC236}">
                <a16:creationId xmlns:a16="http://schemas.microsoft.com/office/drawing/2014/main" id="{F4D6ADCD-1C5A-8DBC-49D5-43BD7931292C}"/>
              </a:ext>
            </a:extLst>
          </p:cNvPr>
          <p:cNvSpPr/>
          <p:nvPr/>
        </p:nvSpPr>
        <p:spPr>
          <a:xfrm>
            <a:off x="2483770" y="4310096"/>
            <a:ext cx="2952328" cy="1601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Rekruttering af</a:t>
            </a:r>
          </a:p>
          <a:p>
            <a:pPr algn="ctr"/>
            <a:r>
              <a:rPr lang="da-DK" dirty="0"/>
              <a:t>bemanding</a:t>
            </a:r>
          </a:p>
        </p:txBody>
      </p:sp>
      <p:sp>
        <p:nvSpPr>
          <p:cNvPr id="7" name="Pladsholder til indhold 6">
            <a:extLst>
              <a:ext uri="{FF2B5EF4-FFF2-40B4-BE49-F238E27FC236}">
                <a16:creationId xmlns:a16="http://schemas.microsoft.com/office/drawing/2014/main" id="{B939DAE4-9303-3CF3-F8F1-BF7C5C6742C9}"/>
              </a:ext>
            </a:extLst>
          </p:cNvPr>
          <p:cNvSpPr>
            <a:spLocks noGrp="1"/>
          </p:cNvSpPr>
          <p:nvPr>
            <p:ph idx="1"/>
          </p:nvPr>
        </p:nvSpPr>
        <p:spPr>
          <a:xfrm>
            <a:off x="4283968" y="2689341"/>
            <a:ext cx="2916325" cy="1634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a-DK" dirty="0"/>
              <a:t>Fleksibilitet</a:t>
            </a:r>
          </a:p>
        </p:txBody>
      </p:sp>
      <p:sp>
        <p:nvSpPr>
          <p:cNvPr id="8" name="Ellipse 7">
            <a:extLst>
              <a:ext uri="{FF2B5EF4-FFF2-40B4-BE49-F238E27FC236}">
                <a16:creationId xmlns:a16="http://schemas.microsoft.com/office/drawing/2014/main" id="{83D97761-78F1-3109-6672-095518927F4A}"/>
              </a:ext>
            </a:extLst>
          </p:cNvPr>
          <p:cNvSpPr/>
          <p:nvPr/>
        </p:nvSpPr>
        <p:spPr>
          <a:xfrm>
            <a:off x="5865568" y="992669"/>
            <a:ext cx="2952328"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Forskellige kapacitetsbehov</a:t>
            </a:r>
          </a:p>
        </p:txBody>
      </p:sp>
      <p:sp>
        <p:nvSpPr>
          <p:cNvPr id="9" name="Pladsholder til sidefod 8">
            <a:extLst>
              <a:ext uri="{FF2B5EF4-FFF2-40B4-BE49-F238E27FC236}">
                <a16:creationId xmlns:a16="http://schemas.microsoft.com/office/drawing/2014/main" id="{1B8807CA-5E63-1F4F-55F3-ADEF1C632B41}"/>
              </a:ext>
            </a:extLst>
          </p:cNvPr>
          <p:cNvSpPr>
            <a:spLocks noGrp="1"/>
          </p:cNvSpPr>
          <p:nvPr>
            <p:ph type="ftr" sz="quarter" idx="11"/>
          </p:nvPr>
        </p:nvSpPr>
        <p:spPr>
          <a:xfrm>
            <a:off x="3124199" y="6356350"/>
            <a:ext cx="3536033" cy="365125"/>
          </a:xfrm>
        </p:spPr>
        <p:txBody>
          <a:bodyPr/>
          <a:lstStyle/>
          <a:p>
            <a:r>
              <a:rPr lang="da-DK" dirty="0"/>
              <a:t>Infomøde på Sejerø 13. december - 2022</a:t>
            </a:r>
            <a:endParaRPr lang="en-US" dirty="0"/>
          </a:p>
        </p:txBody>
      </p:sp>
      <p:sp>
        <p:nvSpPr>
          <p:cNvPr id="10" name="Ellipse 9">
            <a:extLst>
              <a:ext uri="{FF2B5EF4-FFF2-40B4-BE49-F238E27FC236}">
                <a16:creationId xmlns:a16="http://schemas.microsoft.com/office/drawing/2014/main" id="{CC116D53-CBA1-FE3C-CB83-2B097CCD8758}"/>
              </a:ext>
            </a:extLst>
          </p:cNvPr>
          <p:cNvSpPr/>
          <p:nvPr/>
        </p:nvSpPr>
        <p:spPr>
          <a:xfrm>
            <a:off x="2267744" y="1061478"/>
            <a:ext cx="3035961"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Vedligeholdelsesomkostninger</a:t>
            </a:r>
          </a:p>
        </p:txBody>
      </p:sp>
      <p:sp>
        <p:nvSpPr>
          <p:cNvPr id="11" name="Ellipse 10">
            <a:extLst>
              <a:ext uri="{FF2B5EF4-FFF2-40B4-BE49-F238E27FC236}">
                <a16:creationId xmlns:a16="http://schemas.microsoft.com/office/drawing/2014/main" id="{30E949C6-54CB-93EF-BF31-91081AED9712}"/>
              </a:ext>
            </a:extLst>
          </p:cNvPr>
          <p:cNvSpPr/>
          <p:nvPr/>
        </p:nvSpPr>
        <p:spPr>
          <a:xfrm>
            <a:off x="1070353" y="2736473"/>
            <a:ext cx="2785552" cy="1634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Driftsstabilitet</a:t>
            </a:r>
          </a:p>
          <a:p>
            <a:pPr algn="ctr"/>
            <a:r>
              <a:rPr lang="da-DK" sz="1200" dirty="0"/>
              <a:t>Herunder dokning og reservedele</a:t>
            </a:r>
          </a:p>
        </p:txBody>
      </p:sp>
      <p:sp>
        <p:nvSpPr>
          <p:cNvPr id="12" name="Pladsholder til indhold 6">
            <a:extLst>
              <a:ext uri="{FF2B5EF4-FFF2-40B4-BE49-F238E27FC236}">
                <a16:creationId xmlns:a16="http://schemas.microsoft.com/office/drawing/2014/main" id="{D883D8C9-543A-E6A9-7303-4FA6FFC6D02F}"/>
              </a:ext>
            </a:extLst>
          </p:cNvPr>
          <p:cNvSpPr txBox="1">
            <a:spLocks/>
          </p:cNvSpPr>
          <p:nvPr/>
        </p:nvSpPr>
        <p:spPr>
          <a:xfrm>
            <a:off x="5724128" y="4296370"/>
            <a:ext cx="3276363"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Clr>
                <a:schemeClr val="tx2"/>
              </a:buClr>
              <a:buFont typeface="Verdana"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Verdana" pitchFamily="34" charset="0"/>
              <a:buNone/>
            </a:pPr>
            <a:r>
              <a:rPr lang="da-DK" dirty="0"/>
              <a:t>Færgernes aftryk på Kalundborg Kommunes udledning</a:t>
            </a:r>
          </a:p>
        </p:txBody>
      </p:sp>
      <p:pic>
        <p:nvPicPr>
          <p:cNvPr id="3" name="Billede 2" descr="Et billede, der indeholder tekst&#10;&#10;Automatisk genereret beskrivelse">
            <a:extLst>
              <a:ext uri="{FF2B5EF4-FFF2-40B4-BE49-F238E27FC236}">
                <a16:creationId xmlns:a16="http://schemas.microsoft.com/office/drawing/2014/main" id="{B4055284-7DBE-BF97-1DCD-22A865B63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888" y="6329650"/>
            <a:ext cx="1855712" cy="389320"/>
          </a:xfrm>
          <a:prstGeom prst="rect">
            <a:avLst/>
          </a:prstGeom>
        </p:spPr>
      </p:pic>
    </p:spTree>
    <p:extLst>
      <p:ext uri="{BB962C8B-B14F-4D97-AF65-F5344CB8AC3E}">
        <p14:creationId xmlns:p14="http://schemas.microsoft.com/office/powerpoint/2010/main" val="3638118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E4172-73A0-469F-B660-AE0CF234C9CA}"/>
              </a:ext>
            </a:extLst>
          </p:cNvPr>
          <p:cNvSpPr>
            <a:spLocks noGrp="1"/>
          </p:cNvSpPr>
          <p:nvPr>
            <p:ph type="title"/>
          </p:nvPr>
        </p:nvSpPr>
        <p:spPr/>
        <p:txBody>
          <a:bodyPr>
            <a:normAutofit fontScale="90000"/>
          </a:bodyPr>
          <a:lstStyle/>
          <a:p>
            <a:br>
              <a:rPr lang="da-DK" dirty="0"/>
            </a:br>
            <a:r>
              <a:rPr lang="da-DK" dirty="0"/>
              <a:t>Proces for indkøb – rammeaftale</a:t>
            </a:r>
            <a:br>
              <a:rPr lang="da-DK" dirty="0"/>
            </a:br>
            <a:endParaRPr lang="da-DK" dirty="0"/>
          </a:p>
        </p:txBody>
      </p:sp>
      <p:sp>
        <p:nvSpPr>
          <p:cNvPr id="3" name="Pladsholder til slidenummer 2">
            <a:extLst>
              <a:ext uri="{FF2B5EF4-FFF2-40B4-BE49-F238E27FC236}">
                <a16:creationId xmlns:a16="http://schemas.microsoft.com/office/drawing/2014/main" id="{68432DFF-41E5-4DE9-8C75-6EFD04FB601C}"/>
              </a:ext>
            </a:extLst>
          </p:cNvPr>
          <p:cNvSpPr>
            <a:spLocks noGrp="1"/>
          </p:cNvSpPr>
          <p:nvPr>
            <p:ph type="sldNum" sz="quarter" idx="12"/>
          </p:nvPr>
        </p:nvSpPr>
        <p:spPr/>
        <p:txBody>
          <a:bodyPr/>
          <a:lstStyle/>
          <a:p>
            <a:fld id="{6F18B540-549C-49F9-8A32-7B568160AF75}" type="slidenum">
              <a:rPr lang="en-US" smtClean="0"/>
              <a:pPr/>
              <a:t>39</a:t>
            </a:fld>
            <a:endParaRPr lang="en-US"/>
          </a:p>
        </p:txBody>
      </p:sp>
      <p:sp>
        <p:nvSpPr>
          <p:cNvPr id="4" name="Pladsholder til indhold 3">
            <a:extLst>
              <a:ext uri="{FF2B5EF4-FFF2-40B4-BE49-F238E27FC236}">
                <a16:creationId xmlns:a16="http://schemas.microsoft.com/office/drawing/2014/main" id="{4803963F-929B-4A61-87DB-AA33C6D572F5}"/>
              </a:ext>
            </a:extLst>
          </p:cNvPr>
          <p:cNvSpPr>
            <a:spLocks noGrp="1"/>
          </p:cNvSpPr>
          <p:nvPr>
            <p:ph sz="quarter" idx="13"/>
          </p:nvPr>
        </p:nvSpPr>
        <p:spPr/>
        <p:txBody>
          <a:bodyPr>
            <a:normAutofit lnSpcReduction="10000"/>
          </a:bodyPr>
          <a:lstStyle/>
          <a:p>
            <a:pPr marL="0" indent="0">
              <a:buNone/>
            </a:pPr>
            <a:endParaRPr lang="da-DK" dirty="0"/>
          </a:p>
          <a:p>
            <a:pPr lvl="1"/>
            <a:r>
              <a:rPr lang="da-DK" sz="2000" dirty="0"/>
              <a:t>Politisk behandling – indgåelse af </a:t>
            </a:r>
            <a:r>
              <a:rPr lang="da-DK" sz="2000" u="sng" dirty="0"/>
              <a:t>rammeaftale </a:t>
            </a:r>
            <a:endParaRPr lang="da-DK" sz="2000" dirty="0">
              <a:solidFill>
                <a:srgbClr val="FF0000"/>
              </a:solidFill>
            </a:endParaRPr>
          </a:p>
          <a:p>
            <a:pPr marL="457200" lvl="1" indent="0">
              <a:buNone/>
            </a:pPr>
            <a:endParaRPr lang="da-DK" sz="2000" dirty="0">
              <a:solidFill>
                <a:srgbClr val="FF0000"/>
              </a:solidFill>
            </a:endParaRPr>
          </a:p>
          <a:p>
            <a:pPr lvl="1"/>
            <a:r>
              <a:rPr lang="da-DK" sz="2000" dirty="0"/>
              <a:t>Projekteringsfase – 6 måneder</a:t>
            </a:r>
          </a:p>
          <a:p>
            <a:pPr lvl="1"/>
            <a:r>
              <a:rPr lang="da-DK" sz="2000" dirty="0">
                <a:solidFill>
                  <a:srgbClr val="FF0000"/>
                </a:solidFill>
              </a:rPr>
              <a:t>Godkendelse af projekt – STOP/GO – udtrædelse 7,7 mio. kr.</a:t>
            </a:r>
          </a:p>
          <a:p>
            <a:pPr marL="457200" lvl="1" indent="0">
              <a:buNone/>
            </a:pPr>
            <a:endParaRPr lang="da-DK" sz="2000" dirty="0">
              <a:solidFill>
                <a:srgbClr val="FF0000"/>
              </a:solidFill>
            </a:endParaRPr>
          </a:p>
          <a:p>
            <a:pPr lvl="1"/>
            <a:r>
              <a:rPr lang="da-DK" sz="2000" dirty="0"/>
              <a:t>Udbudsfase – 6 måneder</a:t>
            </a:r>
          </a:p>
          <a:p>
            <a:pPr lvl="1"/>
            <a:r>
              <a:rPr lang="da-DK" sz="2000" dirty="0">
                <a:solidFill>
                  <a:srgbClr val="FF0000"/>
                </a:solidFill>
              </a:rPr>
              <a:t>Godkendelse af pris – STOP/GO – udtrædelse 9,4 mio. kr. </a:t>
            </a:r>
          </a:p>
          <a:p>
            <a:pPr marL="457200" lvl="1" indent="0">
              <a:buNone/>
            </a:pPr>
            <a:endParaRPr lang="da-DK" sz="2000" dirty="0"/>
          </a:p>
          <a:p>
            <a:pPr lvl="1"/>
            <a:r>
              <a:rPr lang="da-DK" sz="2000" dirty="0"/>
              <a:t>Indgåelse af kontrakt/</a:t>
            </a:r>
            <a:r>
              <a:rPr lang="da-DK" sz="2000" u="sng" dirty="0"/>
              <a:t>køb af færger</a:t>
            </a:r>
          </a:p>
        </p:txBody>
      </p:sp>
      <p:sp>
        <p:nvSpPr>
          <p:cNvPr id="5" name="Pladsholder til sidefod 4">
            <a:extLst>
              <a:ext uri="{FF2B5EF4-FFF2-40B4-BE49-F238E27FC236}">
                <a16:creationId xmlns:a16="http://schemas.microsoft.com/office/drawing/2014/main" id="{43AEB65F-5EF7-5725-B6A8-397EFC2DB427}"/>
              </a:ext>
            </a:extLst>
          </p:cNvPr>
          <p:cNvSpPr>
            <a:spLocks noGrp="1"/>
          </p:cNvSpPr>
          <p:nvPr>
            <p:ph type="ftr" sz="quarter" idx="11"/>
          </p:nvPr>
        </p:nvSpPr>
        <p:spPr>
          <a:xfrm>
            <a:off x="3124200" y="6356350"/>
            <a:ext cx="3464024" cy="365125"/>
          </a:xfrm>
        </p:spPr>
        <p:txBody>
          <a:bodyPr/>
          <a:lstStyle/>
          <a:p>
            <a:r>
              <a:rPr lang="da-DK" dirty="0"/>
              <a:t>Infomøde på Sejerø 13. december - 2022</a:t>
            </a:r>
            <a:endParaRPr lang="en-US" dirty="0"/>
          </a:p>
        </p:txBody>
      </p:sp>
      <p:pic>
        <p:nvPicPr>
          <p:cNvPr id="6" name="Billede 5" descr="Et billede, der indeholder tekst&#10;&#10;Automatisk genereret beskrivelse">
            <a:extLst>
              <a:ext uri="{FF2B5EF4-FFF2-40B4-BE49-F238E27FC236}">
                <a16:creationId xmlns:a16="http://schemas.microsoft.com/office/drawing/2014/main" id="{02624354-11C6-6AAE-E4B6-C39FA63E5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398" y="6317579"/>
            <a:ext cx="1855712" cy="389320"/>
          </a:xfrm>
          <a:prstGeom prst="rect">
            <a:avLst/>
          </a:prstGeom>
        </p:spPr>
      </p:pic>
    </p:spTree>
    <p:extLst>
      <p:ext uri="{BB962C8B-B14F-4D97-AF65-F5344CB8AC3E}">
        <p14:creationId xmlns:p14="http://schemas.microsoft.com/office/powerpoint/2010/main" val="28871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231D3-4D8B-1377-B192-E2E193863E9D}"/>
              </a:ext>
            </a:extLst>
          </p:cNvPr>
          <p:cNvSpPr>
            <a:spLocks noGrp="1"/>
          </p:cNvSpPr>
          <p:nvPr>
            <p:ph type="title"/>
          </p:nvPr>
        </p:nvSpPr>
        <p:spPr/>
        <p:txBody>
          <a:bodyPr/>
          <a:lstStyle/>
          <a:p>
            <a:r>
              <a:rPr lang="da-DK" dirty="0"/>
              <a:t>Kommunalbestyrelsens mål</a:t>
            </a:r>
          </a:p>
        </p:txBody>
      </p:sp>
      <p:sp>
        <p:nvSpPr>
          <p:cNvPr id="3" name="Pladsholder til sidefod 2">
            <a:extLst>
              <a:ext uri="{FF2B5EF4-FFF2-40B4-BE49-F238E27FC236}">
                <a16:creationId xmlns:a16="http://schemas.microsoft.com/office/drawing/2014/main" id="{CF85FA08-AD4F-C28F-599B-2BFC97DA982A}"/>
              </a:ext>
            </a:extLst>
          </p:cNvPr>
          <p:cNvSpPr>
            <a:spLocks noGrp="1"/>
          </p:cNvSpPr>
          <p:nvPr>
            <p:ph type="ftr" sz="quarter" idx="11"/>
          </p:nvPr>
        </p:nvSpPr>
        <p:spPr>
          <a:xfrm>
            <a:off x="3124200" y="6356350"/>
            <a:ext cx="3392016"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535805FA-37BE-00BA-3F3B-CB6B6F4E3E0D}"/>
              </a:ext>
            </a:extLst>
          </p:cNvPr>
          <p:cNvSpPr>
            <a:spLocks noGrp="1"/>
          </p:cNvSpPr>
          <p:nvPr>
            <p:ph type="sldNum" sz="quarter" idx="12"/>
          </p:nvPr>
        </p:nvSpPr>
        <p:spPr/>
        <p:txBody>
          <a:bodyPr/>
          <a:lstStyle/>
          <a:p>
            <a:fld id="{6F18B540-549C-49F9-8A32-7B568160AF75}" type="slidenum">
              <a:rPr lang="en-US" smtClean="0"/>
              <a:pPr/>
              <a:t>4</a:t>
            </a:fld>
            <a:endParaRPr lang="en-US"/>
          </a:p>
        </p:txBody>
      </p:sp>
      <p:sp>
        <p:nvSpPr>
          <p:cNvPr id="5" name="Pladsholder til indhold 4">
            <a:extLst>
              <a:ext uri="{FF2B5EF4-FFF2-40B4-BE49-F238E27FC236}">
                <a16:creationId xmlns:a16="http://schemas.microsoft.com/office/drawing/2014/main" id="{840CB579-E0E0-093A-9B4E-BCCD5486D136}"/>
              </a:ext>
            </a:extLst>
          </p:cNvPr>
          <p:cNvSpPr>
            <a:spLocks noGrp="1"/>
          </p:cNvSpPr>
          <p:nvPr>
            <p:ph sz="quarter" idx="13"/>
          </p:nvPr>
        </p:nvSpPr>
        <p:spPr/>
        <p:txBody>
          <a:bodyPr/>
          <a:lstStyle/>
          <a:p>
            <a:r>
              <a:rPr lang="da-DK" dirty="0"/>
              <a:t>Samme økonomiske ramme</a:t>
            </a:r>
          </a:p>
          <a:p>
            <a:endParaRPr lang="da-DK" dirty="0"/>
          </a:p>
          <a:p>
            <a:r>
              <a:rPr lang="da-DK" dirty="0"/>
              <a:t>Samme serviceniveau – eller højere hvis der kan holdes indenfor den samme økonomiske ramme.</a:t>
            </a:r>
          </a:p>
          <a:p>
            <a:endParaRPr lang="da-DK" dirty="0"/>
          </a:p>
          <a:p>
            <a:r>
              <a:rPr lang="da-DK" dirty="0"/>
              <a:t>Fleksibel løsning</a:t>
            </a:r>
          </a:p>
          <a:p>
            <a:pPr marL="0" indent="0">
              <a:buNone/>
            </a:pPr>
            <a:endParaRPr lang="da-DK" dirty="0"/>
          </a:p>
          <a:p>
            <a:r>
              <a:rPr lang="da-DK" dirty="0"/>
              <a:t>Driftsikkerhed</a:t>
            </a:r>
          </a:p>
        </p:txBody>
      </p:sp>
      <p:pic>
        <p:nvPicPr>
          <p:cNvPr id="6" name="Billede 5" descr="Et billede, der indeholder tekst&#10;&#10;Automatisk genereret beskrivelse">
            <a:extLst>
              <a:ext uri="{FF2B5EF4-FFF2-40B4-BE49-F238E27FC236}">
                <a16:creationId xmlns:a16="http://schemas.microsoft.com/office/drawing/2014/main" id="{A0D2209E-4E9D-F987-BB20-7A2C0F283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141" y="6332155"/>
            <a:ext cx="1855712" cy="389320"/>
          </a:xfrm>
          <a:prstGeom prst="rect">
            <a:avLst/>
          </a:prstGeom>
        </p:spPr>
      </p:pic>
    </p:spTree>
    <p:extLst>
      <p:ext uri="{BB962C8B-B14F-4D97-AF65-F5344CB8AC3E}">
        <p14:creationId xmlns:p14="http://schemas.microsoft.com/office/powerpoint/2010/main" val="1023195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87DDB-84CF-5393-FB13-20EE0BB95194}"/>
              </a:ext>
            </a:extLst>
          </p:cNvPr>
          <p:cNvSpPr>
            <a:spLocks noGrp="1"/>
          </p:cNvSpPr>
          <p:nvPr>
            <p:ph type="title"/>
          </p:nvPr>
        </p:nvSpPr>
        <p:spPr>
          <a:xfrm>
            <a:off x="1501680" y="295200"/>
            <a:ext cx="7390800" cy="1143000"/>
          </a:xfrm>
        </p:spPr>
        <p:txBody>
          <a:bodyPr/>
          <a:lstStyle/>
          <a:p>
            <a:br>
              <a:rPr lang="da-DK" dirty="0"/>
            </a:br>
            <a:r>
              <a:rPr lang="da-DK" dirty="0"/>
              <a:t>Status på den politisk proces</a:t>
            </a:r>
          </a:p>
        </p:txBody>
      </p:sp>
      <p:sp>
        <p:nvSpPr>
          <p:cNvPr id="3" name="Pladsholder til sidefod 2">
            <a:extLst>
              <a:ext uri="{FF2B5EF4-FFF2-40B4-BE49-F238E27FC236}">
                <a16:creationId xmlns:a16="http://schemas.microsoft.com/office/drawing/2014/main" id="{0767643C-83FA-16F6-812B-A73EA28B967B}"/>
              </a:ext>
            </a:extLst>
          </p:cNvPr>
          <p:cNvSpPr>
            <a:spLocks noGrp="1"/>
          </p:cNvSpPr>
          <p:nvPr>
            <p:ph type="ftr" sz="quarter" idx="11"/>
          </p:nvPr>
        </p:nvSpPr>
        <p:spPr>
          <a:xfrm>
            <a:off x="3124200" y="6356350"/>
            <a:ext cx="3392016"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2808D4E3-A84D-E242-AC52-8624F39EFD8A}"/>
              </a:ext>
            </a:extLst>
          </p:cNvPr>
          <p:cNvSpPr>
            <a:spLocks noGrp="1"/>
          </p:cNvSpPr>
          <p:nvPr>
            <p:ph type="sldNum" sz="quarter" idx="12"/>
          </p:nvPr>
        </p:nvSpPr>
        <p:spPr/>
        <p:txBody>
          <a:bodyPr/>
          <a:lstStyle/>
          <a:p>
            <a:fld id="{6F18B540-549C-49F9-8A32-7B568160AF75}" type="slidenum">
              <a:rPr lang="en-US" smtClean="0"/>
              <a:pPr/>
              <a:t>40</a:t>
            </a:fld>
            <a:endParaRPr lang="en-US"/>
          </a:p>
        </p:txBody>
      </p:sp>
      <p:sp>
        <p:nvSpPr>
          <p:cNvPr id="5" name="Pladsholder til indhold 4">
            <a:extLst>
              <a:ext uri="{FF2B5EF4-FFF2-40B4-BE49-F238E27FC236}">
                <a16:creationId xmlns:a16="http://schemas.microsoft.com/office/drawing/2014/main" id="{7EAFCA3C-259C-056B-B02E-3E06AD38AB26}"/>
              </a:ext>
            </a:extLst>
          </p:cNvPr>
          <p:cNvSpPr>
            <a:spLocks noGrp="1"/>
          </p:cNvSpPr>
          <p:nvPr>
            <p:ph sz="quarter" idx="13"/>
          </p:nvPr>
        </p:nvSpPr>
        <p:spPr>
          <a:xfrm>
            <a:off x="1547664" y="1628800"/>
            <a:ext cx="7344816" cy="4320480"/>
          </a:xfrm>
        </p:spPr>
        <p:txBody>
          <a:bodyPr>
            <a:normAutofit fontScale="62500" lnSpcReduction="20000"/>
          </a:bodyPr>
          <a:lstStyle/>
          <a:p>
            <a:pPr marL="0" indent="0">
              <a:buNone/>
            </a:pPr>
            <a:r>
              <a:rPr lang="da-DK" sz="2000" dirty="0"/>
              <a:t>Politisk behandling af indgåelse af rammekontrakt:</a:t>
            </a:r>
          </a:p>
          <a:p>
            <a:pPr marL="0" indent="0">
              <a:buNone/>
            </a:pPr>
            <a:r>
              <a:rPr lang="da-DK" sz="2000" dirty="0"/>
              <a:t> 	</a:t>
            </a:r>
          </a:p>
          <a:p>
            <a:r>
              <a:rPr lang="da-DK" sz="2000" b="1" dirty="0">
                <a:solidFill>
                  <a:schemeClr val="tx1"/>
                </a:solidFill>
              </a:rPr>
              <a:t>Teknik- og Miljøudvalget 1. dec.:</a:t>
            </a:r>
          </a:p>
          <a:p>
            <a:endParaRPr lang="da-DK" sz="2000" dirty="0">
              <a:solidFill>
                <a:schemeClr val="tx1"/>
              </a:solidFill>
            </a:endParaRPr>
          </a:p>
          <a:p>
            <a:pPr algn="l"/>
            <a:r>
              <a:rPr lang="da-DK" sz="1600" b="0" i="0" dirty="0">
                <a:solidFill>
                  <a:schemeClr val="tx1"/>
                </a:solidFill>
                <a:effectLst/>
                <a:cs typeface="Aldhabi" panose="020B0604020202020204" pitchFamily="2" charset="-78"/>
              </a:rPr>
              <a:t>Udvalget anbefaler det foreløbige tekniske grundlag som beskrevet for nye færger.</a:t>
            </a:r>
          </a:p>
          <a:p>
            <a:pPr algn="l"/>
            <a:r>
              <a:rPr lang="da-DK" sz="1600" b="0" i="0" dirty="0">
                <a:solidFill>
                  <a:schemeClr val="tx1"/>
                </a:solidFill>
                <a:effectLst/>
                <a:cs typeface="Aldhabi" panose="020B0604020202020204" pitchFamily="2" charset="-78"/>
              </a:rPr>
              <a:t>I og med at de økonomiske konsekvenser har betydning for fremtidige budgetter, anbefaler udvalget, at disse bliver håndteret i Økonomiudvalget og Kommunalbestyrelsen. Det anbefales også, at de økonomiske forhold kvalificeres yderligere.</a:t>
            </a:r>
          </a:p>
          <a:p>
            <a:pPr marL="0" indent="0">
              <a:buNone/>
            </a:pPr>
            <a:endParaRPr lang="da-DK" sz="2000" dirty="0">
              <a:solidFill>
                <a:schemeClr val="tx1"/>
              </a:solidFill>
            </a:endParaRPr>
          </a:p>
          <a:p>
            <a:pPr marL="0" indent="0">
              <a:buNone/>
            </a:pPr>
            <a:endParaRPr lang="da-DK" sz="2000" dirty="0">
              <a:solidFill>
                <a:schemeClr val="tx1"/>
              </a:solidFill>
            </a:endParaRPr>
          </a:p>
          <a:p>
            <a:r>
              <a:rPr lang="da-DK" sz="2000" b="1" dirty="0">
                <a:solidFill>
                  <a:schemeClr val="tx1"/>
                </a:solidFill>
              </a:rPr>
              <a:t>Økonomiudvalget 7. dec.:</a:t>
            </a:r>
          </a:p>
          <a:p>
            <a:r>
              <a:rPr lang="da-DK" sz="1800" dirty="0">
                <a:solidFill>
                  <a:schemeClr val="tx1"/>
                </a:solidFill>
                <a:effectLst/>
                <a:latin typeface="Verdana" panose="020B0604030504040204" pitchFamily="34" charset="0"/>
                <a:ea typeface="Calibri" panose="020F0502020204030204" pitchFamily="34" charset="0"/>
              </a:rPr>
              <a:t>Det anbefales, at det foreløbige tekniske grundlag for de nye færger som er beskrevet i sagen godkendes, jf. Teknik- og Miljøudvalgets indstilling. </a:t>
            </a:r>
          </a:p>
          <a:p>
            <a:r>
              <a:rPr lang="da-DK" sz="1800" dirty="0">
                <a:solidFill>
                  <a:schemeClr val="tx1"/>
                </a:solidFill>
                <a:effectLst/>
                <a:latin typeface="Verdana" panose="020B0604030504040204" pitchFamily="34" charset="0"/>
                <a:ea typeface="Calibri" panose="020F0502020204030204" pitchFamily="34" charset="0"/>
              </a:rPr>
              <a:t>Derudover anbefales at sagen sættes i bero med henvisning til at de økonomiske konsekvenser skal håndteres indenfor de gældende anlægs- og servicelofter, hvilket ikke er muligt. </a:t>
            </a:r>
            <a:r>
              <a:rPr lang="da-DK" sz="2000" b="1" dirty="0">
                <a:solidFill>
                  <a:schemeClr val="tx1"/>
                </a:solidFill>
              </a:rPr>
              <a:t> </a:t>
            </a:r>
          </a:p>
          <a:p>
            <a:endParaRPr lang="da-DK" sz="2000" dirty="0">
              <a:solidFill>
                <a:schemeClr val="tx1"/>
              </a:solidFill>
            </a:endParaRPr>
          </a:p>
          <a:p>
            <a:endParaRPr lang="da-DK" sz="2000" dirty="0">
              <a:solidFill>
                <a:schemeClr val="tx1"/>
              </a:solidFill>
            </a:endParaRPr>
          </a:p>
          <a:p>
            <a:r>
              <a:rPr lang="da-DK" sz="2000" b="1" dirty="0">
                <a:solidFill>
                  <a:schemeClr val="tx1"/>
                </a:solidFill>
              </a:rPr>
              <a:t>Kommunalbestyrelsen 14. dec.</a:t>
            </a:r>
          </a:p>
          <a:p>
            <a:pPr marL="457200" lvl="1" indent="0">
              <a:buNone/>
            </a:pPr>
            <a:endParaRPr lang="da-DK" sz="2000" dirty="0"/>
          </a:p>
          <a:p>
            <a:pPr marL="457200" lvl="1" indent="0">
              <a:buNone/>
            </a:pPr>
            <a:endParaRPr lang="da-DK" sz="2000" dirty="0"/>
          </a:p>
          <a:p>
            <a:pPr marL="0" indent="0">
              <a:buNone/>
            </a:pPr>
            <a:endParaRPr lang="da-DK" sz="2000" dirty="0"/>
          </a:p>
          <a:p>
            <a:pPr marL="0" indent="0">
              <a:buNone/>
            </a:pPr>
            <a:br>
              <a:rPr lang="da-DK" sz="2300" dirty="0"/>
            </a:br>
            <a:endParaRPr lang="da-DK" dirty="0"/>
          </a:p>
        </p:txBody>
      </p:sp>
      <p:pic>
        <p:nvPicPr>
          <p:cNvPr id="6" name="Billede 5" descr="Et billede, der indeholder tekst&#10;&#10;Automatisk genereret beskrivelse">
            <a:extLst>
              <a:ext uri="{FF2B5EF4-FFF2-40B4-BE49-F238E27FC236}">
                <a16:creationId xmlns:a16="http://schemas.microsoft.com/office/drawing/2014/main" id="{5C75CB9E-128B-F467-54A0-37A1F6FD7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8461" y="6296094"/>
            <a:ext cx="1855712" cy="389320"/>
          </a:xfrm>
          <a:prstGeom prst="rect">
            <a:avLst/>
          </a:prstGeom>
        </p:spPr>
      </p:pic>
    </p:spTree>
    <p:extLst>
      <p:ext uri="{BB962C8B-B14F-4D97-AF65-F5344CB8AC3E}">
        <p14:creationId xmlns:p14="http://schemas.microsoft.com/office/powerpoint/2010/main" val="371823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A8F6B-5AC0-D6F8-6600-99FC3D108397}"/>
              </a:ext>
            </a:extLst>
          </p:cNvPr>
          <p:cNvSpPr>
            <a:spLocks noGrp="1"/>
          </p:cNvSpPr>
          <p:nvPr>
            <p:ph type="title"/>
          </p:nvPr>
        </p:nvSpPr>
        <p:spPr/>
        <p:txBody>
          <a:bodyPr/>
          <a:lstStyle/>
          <a:p>
            <a:br>
              <a:rPr lang="da-DK" dirty="0"/>
            </a:br>
            <a:endParaRPr lang="da-DK" dirty="0"/>
          </a:p>
        </p:txBody>
      </p:sp>
      <p:sp>
        <p:nvSpPr>
          <p:cNvPr id="3" name="Pladsholder til sidefod 2">
            <a:extLst>
              <a:ext uri="{FF2B5EF4-FFF2-40B4-BE49-F238E27FC236}">
                <a16:creationId xmlns:a16="http://schemas.microsoft.com/office/drawing/2014/main" id="{1AFB346F-B115-651C-5790-ED656B87FDEE}"/>
              </a:ext>
            </a:extLst>
          </p:cNvPr>
          <p:cNvSpPr>
            <a:spLocks noGrp="1"/>
          </p:cNvSpPr>
          <p:nvPr>
            <p:ph type="ftr" sz="quarter" idx="11"/>
          </p:nvPr>
        </p:nvSpPr>
        <p:spPr>
          <a:xfrm>
            <a:off x="3124200" y="6356350"/>
            <a:ext cx="3608040"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BE2AF642-C286-6AAB-E857-640413FA08A9}"/>
              </a:ext>
            </a:extLst>
          </p:cNvPr>
          <p:cNvSpPr>
            <a:spLocks noGrp="1"/>
          </p:cNvSpPr>
          <p:nvPr>
            <p:ph type="sldNum" sz="quarter" idx="12"/>
          </p:nvPr>
        </p:nvSpPr>
        <p:spPr/>
        <p:txBody>
          <a:bodyPr/>
          <a:lstStyle/>
          <a:p>
            <a:fld id="{6F18B540-549C-49F9-8A32-7B568160AF75}" type="slidenum">
              <a:rPr lang="en-US" smtClean="0"/>
              <a:pPr/>
              <a:t>41</a:t>
            </a:fld>
            <a:endParaRPr lang="en-US"/>
          </a:p>
        </p:txBody>
      </p:sp>
      <p:sp>
        <p:nvSpPr>
          <p:cNvPr id="5" name="Pladsholder til indhold 4">
            <a:extLst>
              <a:ext uri="{FF2B5EF4-FFF2-40B4-BE49-F238E27FC236}">
                <a16:creationId xmlns:a16="http://schemas.microsoft.com/office/drawing/2014/main" id="{C85FD55B-D8ED-349E-82EB-18CBB6C3F908}"/>
              </a:ext>
            </a:extLst>
          </p:cNvPr>
          <p:cNvSpPr>
            <a:spLocks noGrp="1"/>
          </p:cNvSpPr>
          <p:nvPr>
            <p:ph sz="quarter" idx="13"/>
          </p:nvPr>
        </p:nvSpPr>
        <p:spPr/>
        <p:txBody>
          <a:bodyPr/>
          <a:lstStyle/>
          <a:p>
            <a:pPr marL="0" indent="0">
              <a:buNone/>
            </a:pPr>
            <a:endParaRPr lang="da-DK" sz="2400" dirty="0">
              <a:solidFill>
                <a:schemeClr val="tx1"/>
              </a:solidFill>
            </a:endParaRPr>
          </a:p>
          <a:p>
            <a:pPr marL="0" indent="0">
              <a:buNone/>
            </a:pPr>
            <a:r>
              <a:rPr lang="da-DK" sz="2800" dirty="0">
                <a:solidFill>
                  <a:schemeClr val="tx1"/>
                </a:solidFill>
              </a:rPr>
              <a:t>      </a:t>
            </a:r>
          </a:p>
          <a:p>
            <a:pPr marL="0" indent="0">
              <a:buNone/>
            </a:pPr>
            <a:endParaRPr lang="da-DK" sz="2800" dirty="0">
              <a:solidFill>
                <a:schemeClr val="tx1"/>
              </a:solidFill>
            </a:endParaRPr>
          </a:p>
          <a:p>
            <a:pPr marL="0" indent="0">
              <a:buNone/>
            </a:pPr>
            <a:r>
              <a:rPr lang="da-DK" sz="2800" dirty="0">
                <a:solidFill>
                  <a:schemeClr val="tx1"/>
                </a:solidFill>
              </a:rPr>
              <a:t>	Spørgsmål – dialog - input</a:t>
            </a:r>
          </a:p>
          <a:p>
            <a:pPr marL="0" indent="0">
              <a:buNone/>
            </a:pPr>
            <a:endParaRPr lang="da-DK" sz="2400" dirty="0">
              <a:solidFill>
                <a:schemeClr val="tx1"/>
              </a:solidFill>
            </a:endParaRPr>
          </a:p>
          <a:p>
            <a:pPr marL="0" indent="0">
              <a:buNone/>
            </a:pPr>
            <a:endParaRPr lang="da-DK" sz="2000" dirty="0">
              <a:solidFill>
                <a:schemeClr val="tx1"/>
              </a:solidFill>
            </a:endParaRPr>
          </a:p>
          <a:p>
            <a:pPr marL="0" indent="0">
              <a:buNone/>
            </a:pPr>
            <a:endParaRPr lang="da-DK" sz="2000" dirty="0">
              <a:solidFill>
                <a:schemeClr val="tx1"/>
              </a:solidFill>
            </a:endParaRPr>
          </a:p>
          <a:p>
            <a:pPr marL="0" indent="0">
              <a:buNone/>
            </a:pPr>
            <a:endParaRPr lang="da-DK" dirty="0"/>
          </a:p>
        </p:txBody>
      </p:sp>
      <p:pic>
        <p:nvPicPr>
          <p:cNvPr id="6" name="Billede 5" descr="Et billede, der indeholder tekst&#10;&#10;Automatisk genereret beskrivelse">
            <a:extLst>
              <a:ext uri="{FF2B5EF4-FFF2-40B4-BE49-F238E27FC236}">
                <a16:creationId xmlns:a16="http://schemas.microsoft.com/office/drawing/2014/main" id="{09D74868-A628-868A-FF26-240AAE279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6304483"/>
            <a:ext cx="1855712" cy="389320"/>
          </a:xfrm>
          <a:prstGeom prst="rect">
            <a:avLst/>
          </a:prstGeom>
        </p:spPr>
      </p:pic>
    </p:spTree>
    <p:extLst>
      <p:ext uri="{BB962C8B-B14F-4D97-AF65-F5344CB8AC3E}">
        <p14:creationId xmlns:p14="http://schemas.microsoft.com/office/powerpoint/2010/main" val="16652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E8FA6-0E4A-A408-E236-0AB98ED93832}"/>
              </a:ext>
            </a:extLst>
          </p:cNvPr>
          <p:cNvSpPr>
            <a:spLocks noGrp="1"/>
          </p:cNvSpPr>
          <p:nvPr>
            <p:ph type="title"/>
          </p:nvPr>
        </p:nvSpPr>
        <p:spPr/>
        <p:txBody>
          <a:bodyPr>
            <a:normAutofit/>
          </a:bodyPr>
          <a:lstStyle/>
          <a:p>
            <a:br>
              <a:rPr lang="da-DK" dirty="0"/>
            </a:br>
            <a:r>
              <a:rPr lang="da-DK" dirty="0"/>
              <a:t>Afrunding og det videre forløb</a:t>
            </a:r>
          </a:p>
        </p:txBody>
      </p:sp>
      <p:sp>
        <p:nvSpPr>
          <p:cNvPr id="3" name="Pladsholder til slidenummer 2">
            <a:extLst>
              <a:ext uri="{FF2B5EF4-FFF2-40B4-BE49-F238E27FC236}">
                <a16:creationId xmlns:a16="http://schemas.microsoft.com/office/drawing/2014/main" id="{D0C1DAD8-C232-FEF3-B106-0E9D1474BF32}"/>
              </a:ext>
            </a:extLst>
          </p:cNvPr>
          <p:cNvSpPr>
            <a:spLocks noGrp="1"/>
          </p:cNvSpPr>
          <p:nvPr>
            <p:ph type="sldNum" sz="quarter" idx="12"/>
          </p:nvPr>
        </p:nvSpPr>
        <p:spPr/>
        <p:txBody>
          <a:bodyPr/>
          <a:lstStyle/>
          <a:p>
            <a:fld id="{6F18B540-549C-49F9-8A32-7B568160AF75}" type="slidenum">
              <a:rPr lang="en-US" smtClean="0"/>
              <a:pPr/>
              <a:t>42</a:t>
            </a:fld>
            <a:endParaRPr lang="en-US"/>
          </a:p>
        </p:txBody>
      </p:sp>
      <p:sp>
        <p:nvSpPr>
          <p:cNvPr id="4" name="Pladsholder til indhold 3">
            <a:extLst>
              <a:ext uri="{FF2B5EF4-FFF2-40B4-BE49-F238E27FC236}">
                <a16:creationId xmlns:a16="http://schemas.microsoft.com/office/drawing/2014/main" id="{7DD3DBFF-6084-83CA-4F0E-AE1E186C8D8F}"/>
              </a:ext>
            </a:extLst>
          </p:cNvPr>
          <p:cNvSpPr>
            <a:spLocks noGrp="1"/>
          </p:cNvSpPr>
          <p:nvPr>
            <p:ph sz="quarter" idx="13"/>
          </p:nvPr>
        </p:nvSpPr>
        <p:spPr>
          <a:xfrm>
            <a:off x="1403648" y="1628800"/>
            <a:ext cx="7488832" cy="4176464"/>
          </a:xfrm>
        </p:spPr>
        <p:txBody>
          <a:bodyPr>
            <a:normAutofit/>
          </a:bodyPr>
          <a:lstStyle/>
          <a:p>
            <a:pPr marL="0" indent="0">
              <a:buNone/>
            </a:pPr>
            <a:endParaRPr lang="da-DK" sz="2800" dirty="0"/>
          </a:p>
          <a:p>
            <a:pPr marL="0" indent="0">
              <a:buNone/>
            </a:pPr>
            <a:r>
              <a:rPr lang="da-DK" sz="2000" dirty="0"/>
              <a:t>Kommunalbestyrelsens behandler indgåelse af rammekontrakt 14. dec. - 2022</a:t>
            </a:r>
          </a:p>
          <a:p>
            <a:pPr marL="0" indent="0">
              <a:buNone/>
            </a:pPr>
            <a:endParaRPr lang="da-DK" sz="2000" dirty="0"/>
          </a:p>
          <a:p>
            <a:pPr marL="0" indent="0">
              <a:buNone/>
            </a:pPr>
            <a:r>
              <a:rPr lang="da-DK" sz="2800" dirty="0"/>
              <a:t>		</a:t>
            </a:r>
          </a:p>
        </p:txBody>
      </p:sp>
      <p:sp>
        <p:nvSpPr>
          <p:cNvPr id="5" name="Pladsholder til sidefod 4">
            <a:extLst>
              <a:ext uri="{FF2B5EF4-FFF2-40B4-BE49-F238E27FC236}">
                <a16:creationId xmlns:a16="http://schemas.microsoft.com/office/drawing/2014/main" id="{896284BF-BABF-ABD3-1259-25D82B285B10}"/>
              </a:ext>
            </a:extLst>
          </p:cNvPr>
          <p:cNvSpPr>
            <a:spLocks noGrp="1"/>
          </p:cNvSpPr>
          <p:nvPr>
            <p:ph type="ftr" sz="quarter" idx="11"/>
          </p:nvPr>
        </p:nvSpPr>
        <p:spPr>
          <a:xfrm>
            <a:off x="3124200" y="6356350"/>
            <a:ext cx="3608040" cy="365125"/>
          </a:xfrm>
        </p:spPr>
        <p:txBody>
          <a:bodyPr/>
          <a:lstStyle/>
          <a:p>
            <a:r>
              <a:rPr lang="da-DK" dirty="0"/>
              <a:t>Infomøde på Sejerø 13. december - 2022</a:t>
            </a:r>
            <a:endParaRPr lang="en-US" dirty="0"/>
          </a:p>
        </p:txBody>
      </p:sp>
      <p:pic>
        <p:nvPicPr>
          <p:cNvPr id="6" name="Billede 5" descr="Et billede, der indeholder tekst&#10;&#10;Automatisk genereret beskrivelse">
            <a:extLst>
              <a:ext uri="{FF2B5EF4-FFF2-40B4-BE49-F238E27FC236}">
                <a16:creationId xmlns:a16="http://schemas.microsoft.com/office/drawing/2014/main" id="{2B13DC46-6EC8-ED2E-ABF4-66C4304DA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323" y="6237312"/>
            <a:ext cx="1855712" cy="389320"/>
          </a:xfrm>
          <a:prstGeom prst="rect">
            <a:avLst/>
          </a:prstGeom>
        </p:spPr>
      </p:pic>
    </p:spTree>
    <p:extLst>
      <p:ext uri="{BB962C8B-B14F-4D97-AF65-F5344CB8AC3E}">
        <p14:creationId xmlns:p14="http://schemas.microsoft.com/office/powerpoint/2010/main" val="2120526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B5AC9-AC7F-DB2E-B2A0-146EC1A49045}"/>
              </a:ext>
            </a:extLst>
          </p:cNvPr>
          <p:cNvSpPr>
            <a:spLocks noGrp="1"/>
          </p:cNvSpPr>
          <p:nvPr>
            <p:ph type="title"/>
          </p:nvPr>
        </p:nvSpPr>
        <p:spPr/>
        <p:txBody>
          <a:bodyPr/>
          <a:lstStyle/>
          <a:p>
            <a:endParaRPr lang="da-DK"/>
          </a:p>
        </p:txBody>
      </p:sp>
      <p:sp>
        <p:nvSpPr>
          <p:cNvPr id="3" name="Pladsholder til sidefod 2">
            <a:extLst>
              <a:ext uri="{FF2B5EF4-FFF2-40B4-BE49-F238E27FC236}">
                <a16:creationId xmlns:a16="http://schemas.microsoft.com/office/drawing/2014/main" id="{AB6C1A6A-409F-B335-BDD8-4AD43FED279E}"/>
              </a:ext>
            </a:extLst>
          </p:cNvPr>
          <p:cNvSpPr>
            <a:spLocks noGrp="1"/>
          </p:cNvSpPr>
          <p:nvPr>
            <p:ph type="ftr" sz="quarter" idx="11"/>
          </p:nvPr>
        </p:nvSpPr>
        <p:spPr>
          <a:xfrm>
            <a:off x="3124200" y="6356350"/>
            <a:ext cx="3536032"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18DE6725-D82F-8CC3-77EE-AAF3484BAA9C}"/>
              </a:ext>
            </a:extLst>
          </p:cNvPr>
          <p:cNvSpPr>
            <a:spLocks noGrp="1"/>
          </p:cNvSpPr>
          <p:nvPr>
            <p:ph type="sldNum" sz="quarter" idx="12"/>
          </p:nvPr>
        </p:nvSpPr>
        <p:spPr/>
        <p:txBody>
          <a:bodyPr/>
          <a:lstStyle/>
          <a:p>
            <a:fld id="{6F18B540-549C-49F9-8A32-7B568160AF75}" type="slidenum">
              <a:rPr lang="en-US" smtClean="0"/>
              <a:pPr/>
              <a:t>43</a:t>
            </a:fld>
            <a:endParaRPr lang="en-US"/>
          </a:p>
        </p:txBody>
      </p:sp>
      <p:sp>
        <p:nvSpPr>
          <p:cNvPr id="5" name="Pladsholder til indhold 4">
            <a:extLst>
              <a:ext uri="{FF2B5EF4-FFF2-40B4-BE49-F238E27FC236}">
                <a16:creationId xmlns:a16="http://schemas.microsoft.com/office/drawing/2014/main" id="{AB6D1651-5BF0-3BF3-C867-95890218996D}"/>
              </a:ext>
            </a:extLst>
          </p:cNvPr>
          <p:cNvSpPr>
            <a:spLocks noGrp="1"/>
          </p:cNvSpPr>
          <p:nvPr>
            <p:ph sz="quarter" idx="13"/>
          </p:nvPr>
        </p:nvSpPr>
        <p:spPr/>
        <p:txBody>
          <a:bodyPr/>
          <a:lstStyle/>
          <a:p>
            <a:pPr marL="0" indent="0">
              <a:buNone/>
            </a:pPr>
            <a:r>
              <a:rPr lang="da-DK" dirty="0"/>
              <a:t>		</a:t>
            </a:r>
          </a:p>
          <a:p>
            <a:pPr marL="0" indent="0">
              <a:buNone/>
            </a:pPr>
            <a:r>
              <a:rPr lang="da-DK" sz="6600" dirty="0"/>
              <a:t>		Slut</a:t>
            </a:r>
          </a:p>
        </p:txBody>
      </p:sp>
      <p:pic>
        <p:nvPicPr>
          <p:cNvPr id="6" name="Billede 5" descr="Et billede, der indeholder tekst&#10;&#10;Automatisk genereret beskrivelse">
            <a:extLst>
              <a:ext uri="{FF2B5EF4-FFF2-40B4-BE49-F238E27FC236}">
                <a16:creationId xmlns:a16="http://schemas.microsoft.com/office/drawing/2014/main" id="{706449EB-DEF9-5BD0-099B-A33A2D4EB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488" y="6237312"/>
            <a:ext cx="1855712" cy="389320"/>
          </a:xfrm>
          <a:prstGeom prst="rect">
            <a:avLst/>
          </a:prstGeom>
        </p:spPr>
      </p:pic>
    </p:spTree>
    <p:extLst>
      <p:ext uri="{BB962C8B-B14F-4D97-AF65-F5344CB8AC3E}">
        <p14:creationId xmlns:p14="http://schemas.microsoft.com/office/powerpoint/2010/main" val="8563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70AA243-B6B2-583C-2F98-CAEE0E7C5BDF}"/>
              </a:ext>
            </a:extLst>
          </p:cNvPr>
          <p:cNvSpPr>
            <a:spLocks noGrp="1"/>
          </p:cNvSpPr>
          <p:nvPr>
            <p:ph type="ftr" sz="quarter" idx="11"/>
          </p:nvPr>
        </p:nvSpPr>
        <p:spPr>
          <a:xfrm>
            <a:off x="3124200" y="6356350"/>
            <a:ext cx="3464024"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F16C0F57-4ECC-157E-9E55-D389846C48E4}"/>
              </a:ext>
            </a:extLst>
          </p:cNvPr>
          <p:cNvSpPr>
            <a:spLocks noGrp="1"/>
          </p:cNvSpPr>
          <p:nvPr>
            <p:ph type="sldNum" sz="quarter" idx="12"/>
          </p:nvPr>
        </p:nvSpPr>
        <p:spPr/>
        <p:txBody>
          <a:bodyPr/>
          <a:lstStyle/>
          <a:p>
            <a:fld id="{6F18B540-549C-49F9-8A32-7B568160AF75}" type="slidenum">
              <a:rPr lang="en-US" smtClean="0"/>
              <a:pPr/>
              <a:t>5</a:t>
            </a:fld>
            <a:endParaRPr lang="en-US"/>
          </a:p>
        </p:txBody>
      </p:sp>
      <p:sp>
        <p:nvSpPr>
          <p:cNvPr id="6" name="Pladsholder til indhold 5">
            <a:extLst>
              <a:ext uri="{FF2B5EF4-FFF2-40B4-BE49-F238E27FC236}">
                <a16:creationId xmlns:a16="http://schemas.microsoft.com/office/drawing/2014/main" id="{69EB9B2A-8491-E11B-9115-0C853B335B6A}"/>
              </a:ext>
            </a:extLst>
          </p:cNvPr>
          <p:cNvSpPr>
            <a:spLocks noGrp="1"/>
          </p:cNvSpPr>
          <p:nvPr>
            <p:ph sz="quarter" idx="13"/>
          </p:nvPr>
        </p:nvSpPr>
        <p:spPr>
          <a:xfrm>
            <a:off x="1331640" y="319788"/>
            <a:ext cx="7344816" cy="5197443"/>
          </a:xfrm>
        </p:spPr>
        <p:txBody>
          <a:bodyPr>
            <a:normAutofit fontScale="85000" lnSpcReduction="20000"/>
          </a:bodyPr>
          <a:lstStyle/>
          <a:p>
            <a:pPr marL="0" indent="0">
              <a:buNone/>
            </a:pPr>
            <a:r>
              <a:rPr lang="da-DK" sz="2800" dirty="0"/>
              <a:t>Siden sidst</a:t>
            </a:r>
          </a:p>
          <a:p>
            <a:pPr marL="0" indent="0">
              <a:buNone/>
            </a:pPr>
            <a:endParaRPr lang="da-DK" dirty="0"/>
          </a:p>
          <a:p>
            <a:pPr marL="0" indent="0">
              <a:buNone/>
            </a:pPr>
            <a:endParaRPr lang="da-DK" sz="2000" dirty="0"/>
          </a:p>
          <a:p>
            <a:r>
              <a:rPr lang="da-DK" sz="2000" dirty="0"/>
              <a:t>Studietur til el-færgen Ellen 22. september</a:t>
            </a:r>
          </a:p>
          <a:p>
            <a:endParaRPr lang="da-DK" sz="2000" dirty="0"/>
          </a:p>
          <a:p>
            <a:r>
              <a:rPr lang="da-DK" sz="2000" dirty="0"/>
              <a:t>CFD-analyser (komfort) er udarbejdet</a:t>
            </a:r>
          </a:p>
          <a:p>
            <a:endParaRPr lang="da-DK" sz="2000" dirty="0"/>
          </a:p>
          <a:p>
            <a:r>
              <a:rPr lang="da-DK" sz="2000" dirty="0"/>
              <a:t>Udkast til færgetype er revideret</a:t>
            </a:r>
          </a:p>
          <a:p>
            <a:endParaRPr lang="da-DK" sz="2000" dirty="0"/>
          </a:p>
          <a:p>
            <a:r>
              <a:rPr lang="da-DK" sz="2000" dirty="0"/>
              <a:t>Forslag til sejlplaner er udarbejdet</a:t>
            </a:r>
          </a:p>
          <a:p>
            <a:endParaRPr lang="da-DK" sz="2000" dirty="0"/>
          </a:p>
          <a:p>
            <a:r>
              <a:rPr lang="da-DK" sz="2000" dirty="0"/>
              <a:t>Kapacitet er kortlagt</a:t>
            </a:r>
          </a:p>
          <a:p>
            <a:endParaRPr lang="da-DK" sz="2000" dirty="0"/>
          </a:p>
          <a:p>
            <a:r>
              <a:rPr lang="da-DK" sz="2000" dirty="0"/>
              <a:t>Personalemøde</a:t>
            </a:r>
          </a:p>
          <a:p>
            <a:endParaRPr lang="da-DK" sz="2000" dirty="0"/>
          </a:p>
          <a:p>
            <a:r>
              <a:rPr lang="da-DK" sz="2000" dirty="0"/>
              <a:t>Følgegruppemøde</a:t>
            </a:r>
          </a:p>
          <a:p>
            <a:endParaRPr lang="da-DK" sz="2000" dirty="0"/>
          </a:p>
          <a:p>
            <a:r>
              <a:rPr lang="da-DK" sz="2000" dirty="0"/>
              <a:t>Politisk behandling af indgåelse af rammekontrakt 	</a:t>
            </a:r>
            <a:endParaRPr lang="da-DK" dirty="0"/>
          </a:p>
          <a:p>
            <a:pPr marL="0" indent="0">
              <a:buNone/>
            </a:pPr>
            <a:endParaRPr lang="da-DK" dirty="0"/>
          </a:p>
        </p:txBody>
      </p:sp>
      <p:pic>
        <p:nvPicPr>
          <p:cNvPr id="2" name="Billede 1" descr="Et billede, der indeholder tekst&#10;&#10;Automatisk genereret beskrivelse">
            <a:extLst>
              <a:ext uri="{FF2B5EF4-FFF2-40B4-BE49-F238E27FC236}">
                <a16:creationId xmlns:a16="http://schemas.microsoft.com/office/drawing/2014/main" id="{E9B02D05-DCE8-3FF0-E783-A2418756C0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6332155"/>
            <a:ext cx="1855712" cy="389320"/>
          </a:xfrm>
          <a:prstGeom prst="rect">
            <a:avLst/>
          </a:prstGeom>
        </p:spPr>
      </p:pic>
    </p:spTree>
    <p:extLst>
      <p:ext uri="{BB962C8B-B14F-4D97-AF65-F5344CB8AC3E}">
        <p14:creationId xmlns:p14="http://schemas.microsoft.com/office/powerpoint/2010/main" val="212431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ED7E0A-F5C8-EE03-E351-68D442281CE6}"/>
              </a:ext>
            </a:extLst>
          </p:cNvPr>
          <p:cNvSpPr>
            <a:spLocks noGrp="1"/>
          </p:cNvSpPr>
          <p:nvPr>
            <p:ph type="title"/>
          </p:nvPr>
        </p:nvSpPr>
        <p:spPr/>
        <p:txBody>
          <a:bodyPr>
            <a:normAutofit/>
          </a:bodyPr>
          <a:lstStyle/>
          <a:p>
            <a:br>
              <a:rPr lang="da-DK" sz="2000" dirty="0"/>
            </a:br>
            <a:br>
              <a:rPr lang="da-DK" sz="2000" dirty="0"/>
            </a:br>
            <a:r>
              <a:rPr lang="da-DK" dirty="0"/>
              <a:t>Færgeløsning – status siden sidst</a:t>
            </a:r>
          </a:p>
        </p:txBody>
      </p:sp>
      <p:sp>
        <p:nvSpPr>
          <p:cNvPr id="3" name="Pladsholder til sidefod 2">
            <a:extLst>
              <a:ext uri="{FF2B5EF4-FFF2-40B4-BE49-F238E27FC236}">
                <a16:creationId xmlns:a16="http://schemas.microsoft.com/office/drawing/2014/main" id="{B970BED3-22AC-34F1-ABFD-1259A5AD964C}"/>
              </a:ext>
            </a:extLst>
          </p:cNvPr>
          <p:cNvSpPr>
            <a:spLocks noGrp="1"/>
          </p:cNvSpPr>
          <p:nvPr>
            <p:ph type="ftr" sz="quarter" idx="11"/>
          </p:nvPr>
        </p:nvSpPr>
        <p:spPr>
          <a:xfrm>
            <a:off x="3124200" y="6309321"/>
            <a:ext cx="3536032" cy="446842"/>
          </a:xfrm>
        </p:spPr>
        <p:txBody>
          <a:bodyPr/>
          <a:lstStyle/>
          <a:p>
            <a:r>
              <a:rPr lang="da-DK" dirty="0"/>
              <a:t>Infomøde på Sejerø 13. december - 2022</a:t>
            </a:r>
            <a:endParaRPr lang="en-US" dirty="0"/>
          </a:p>
          <a:p>
            <a:endParaRPr lang="en-US" dirty="0"/>
          </a:p>
        </p:txBody>
      </p:sp>
      <p:sp>
        <p:nvSpPr>
          <p:cNvPr id="4" name="Pladsholder til slidenummer 3">
            <a:extLst>
              <a:ext uri="{FF2B5EF4-FFF2-40B4-BE49-F238E27FC236}">
                <a16:creationId xmlns:a16="http://schemas.microsoft.com/office/drawing/2014/main" id="{9ED76BFD-AB88-FAA3-9C8F-12A078954C56}"/>
              </a:ext>
            </a:extLst>
          </p:cNvPr>
          <p:cNvSpPr>
            <a:spLocks noGrp="1"/>
          </p:cNvSpPr>
          <p:nvPr>
            <p:ph type="sldNum" sz="quarter" idx="12"/>
          </p:nvPr>
        </p:nvSpPr>
        <p:spPr/>
        <p:txBody>
          <a:bodyPr/>
          <a:lstStyle/>
          <a:p>
            <a:fld id="{6F18B540-549C-49F9-8A32-7B568160AF75}" type="slidenum">
              <a:rPr lang="en-US" smtClean="0"/>
              <a:pPr/>
              <a:t>6</a:t>
            </a:fld>
            <a:endParaRPr lang="en-US"/>
          </a:p>
        </p:txBody>
      </p:sp>
      <p:sp>
        <p:nvSpPr>
          <p:cNvPr id="5" name="Pladsholder til indhold 4">
            <a:extLst>
              <a:ext uri="{FF2B5EF4-FFF2-40B4-BE49-F238E27FC236}">
                <a16:creationId xmlns:a16="http://schemas.microsoft.com/office/drawing/2014/main" id="{8B20FBE6-C98D-AEA3-0AAD-6F23715E13A3}"/>
              </a:ext>
            </a:extLst>
          </p:cNvPr>
          <p:cNvSpPr>
            <a:spLocks noGrp="1"/>
          </p:cNvSpPr>
          <p:nvPr>
            <p:ph sz="quarter" idx="13"/>
          </p:nvPr>
        </p:nvSpPr>
        <p:spPr>
          <a:xfrm>
            <a:off x="1547664" y="1427400"/>
            <a:ext cx="7344816" cy="4377864"/>
          </a:xfrm>
        </p:spPr>
        <p:txBody>
          <a:bodyPr/>
          <a:lstStyle/>
          <a:p>
            <a:pPr marL="0" lvl="0" indent="0">
              <a:lnSpc>
                <a:spcPts val="1300"/>
              </a:lnSpc>
              <a:buNone/>
            </a:pPr>
            <a:endParaRPr lang="da-DK" sz="2400" u="sng"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r>
              <a:rPr lang="da-DK" sz="2000" spc="25" dirty="0">
                <a:effectLst/>
                <a:latin typeface="Verdana" panose="020B0604030504040204" pitchFamily="34" charset="0"/>
                <a:ea typeface="Calibri" panose="020F0502020204030204" pitchFamily="34" charset="0"/>
                <a:cs typeface="Times New Roman" panose="02020603050405020304" pitchFamily="18" charset="0"/>
              </a:rPr>
              <a:t>CFD-analyser (komfort)</a:t>
            </a:r>
          </a:p>
          <a:p>
            <a:pPr marL="342900" lvl="0" indent="-342900">
              <a:lnSpc>
                <a:spcPts val="1300"/>
              </a:lnSpc>
              <a:buFont typeface="Symbol" panose="05050102010706020507" pitchFamily="18" charset="2"/>
              <a:buChar char=""/>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r>
              <a:rPr lang="da-DK" sz="2000" spc="25" dirty="0">
                <a:effectLst/>
                <a:latin typeface="Verdana" panose="020B0604030504040204" pitchFamily="34" charset="0"/>
                <a:ea typeface="Calibri" panose="020F0502020204030204" pitchFamily="34" charset="0"/>
                <a:cs typeface="Times New Roman" panose="02020603050405020304" pitchFamily="18" charset="0"/>
              </a:rPr>
              <a:t>Ændring af færgetype og størrelse</a:t>
            </a:r>
          </a:p>
          <a:p>
            <a:pPr marL="0" lvl="0" indent="0">
              <a:lnSpc>
                <a:spcPts val="1300"/>
              </a:lnSpc>
              <a:buNone/>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0" lvl="0" indent="0">
              <a:lnSpc>
                <a:spcPts val="1300"/>
              </a:lnSpc>
              <a:buNone/>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r>
              <a:rPr lang="da-DK" sz="2000" spc="25" dirty="0">
                <a:effectLst/>
                <a:latin typeface="Verdana" panose="020B0604030504040204" pitchFamily="34" charset="0"/>
                <a:ea typeface="Calibri" panose="020F0502020204030204" pitchFamily="34" charset="0"/>
                <a:cs typeface="Times New Roman" panose="02020603050405020304" pitchFamily="18" charset="0"/>
              </a:rPr>
              <a:t>Eksempel på sejlplan Sejerø/Nekselø</a:t>
            </a:r>
          </a:p>
          <a:p>
            <a:pPr marL="342900" lvl="0" indent="-342900">
              <a:lnSpc>
                <a:spcPts val="1300"/>
              </a:lnSpc>
              <a:buFont typeface="Symbol" panose="05050102010706020507" pitchFamily="18" charset="2"/>
              <a:buChar char=""/>
            </a:pPr>
            <a:endParaRPr lang="da-DK" sz="2000" spc="25" dirty="0">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r>
              <a:rPr lang="da-DK" sz="2000" spc="25" dirty="0">
                <a:effectLst/>
                <a:latin typeface="Verdana" panose="020B0604030504040204" pitchFamily="34" charset="0"/>
                <a:ea typeface="Calibri" panose="020F0502020204030204" pitchFamily="34" charset="0"/>
                <a:cs typeface="Times New Roman" panose="02020603050405020304" pitchFamily="18" charset="0"/>
              </a:rPr>
              <a:t>Kapacitet</a:t>
            </a:r>
          </a:p>
          <a:p>
            <a:pPr marL="342900" lvl="0" indent="-342900">
              <a:lnSpc>
                <a:spcPts val="1300"/>
              </a:lnSpc>
              <a:buFont typeface="Symbol" panose="05050102010706020507" pitchFamily="18" charset="2"/>
              <a:buChar char=""/>
            </a:pPr>
            <a:endParaRPr lang="da-DK" sz="2000" spc="25" dirty="0">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ts val="1300"/>
              </a:lnSpc>
              <a:buFont typeface="Symbol" panose="05050102010706020507" pitchFamily="18" charset="2"/>
              <a:buChar char=""/>
            </a:pPr>
            <a:r>
              <a:rPr lang="da-DK" sz="2000" spc="25" dirty="0">
                <a:effectLst/>
                <a:latin typeface="Verdana" panose="020B0604030504040204" pitchFamily="34" charset="0"/>
                <a:ea typeface="Calibri" panose="020F0502020204030204" pitchFamily="34" charset="0"/>
                <a:cs typeface="Times New Roman" panose="02020603050405020304" pitchFamily="18" charset="0"/>
              </a:rPr>
              <a:t>Biler – forslag </a:t>
            </a:r>
            <a:r>
              <a:rPr lang="da-DK" sz="2000" spc="25">
                <a:effectLst/>
                <a:latin typeface="Verdana" panose="020B0604030504040204" pitchFamily="34" charset="0"/>
                <a:ea typeface="Calibri" panose="020F0502020204030204" pitchFamily="34" charset="0"/>
                <a:cs typeface="Times New Roman" panose="02020603050405020304" pitchFamily="18" charset="0"/>
              </a:rPr>
              <a:t>til kapacitetsudvidelse</a:t>
            </a:r>
            <a:endParaRPr lang="da-DK" sz="2000" spc="25" dirty="0">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Billede 5" descr="Et billede, der indeholder tekst&#10;&#10;Automatisk genereret beskrivelse">
            <a:extLst>
              <a:ext uri="{FF2B5EF4-FFF2-40B4-BE49-F238E27FC236}">
                <a16:creationId xmlns:a16="http://schemas.microsoft.com/office/drawing/2014/main" id="{E329C896-ED6D-7CB0-7FC1-A742543253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842" y="6184280"/>
            <a:ext cx="1855712" cy="389320"/>
          </a:xfrm>
          <a:prstGeom prst="rect">
            <a:avLst/>
          </a:prstGeom>
        </p:spPr>
      </p:pic>
    </p:spTree>
    <p:extLst>
      <p:ext uri="{BB962C8B-B14F-4D97-AF65-F5344CB8AC3E}">
        <p14:creationId xmlns:p14="http://schemas.microsoft.com/office/powerpoint/2010/main" val="269054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921F5-783C-3D4D-E024-74323A38D378}"/>
              </a:ext>
            </a:extLst>
          </p:cNvPr>
          <p:cNvSpPr>
            <a:spLocks noGrp="1"/>
          </p:cNvSpPr>
          <p:nvPr>
            <p:ph type="title"/>
          </p:nvPr>
        </p:nvSpPr>
        <p:spPr/>
        <p:txBody>
          <a:bodyPr/>
          <a:lstStyle/>
          <a:p>
            <a:r>
              <a:rPr lang="da-DK" dirty="0"/>
              <a:t>Besætning</a:t>
            </a:r>
          </a:p>
        </p:txBody>
      </p:sp>
      <p:sp>
        <p:nvSpPr>
          <p:cNvPr id="3" name="Pladsholder til sidefod 2">
            <a:extLst>
              <a:ext uri="{FF2B5EF4-FFF2-40B4-BE49-F238E27FC236}">
                <a16:creationId xmlns:a16="http://schemas.microsoft.com/office/drawing/2014/main" id="{CE567034-7A4E-79DF-EA54-D31FCCD3DC9D}"/>
              </a:ext>
            </a:extLst>
          </p:cNvPr>
          <p:cNvSpPr>
            <a:spLocks noGrp="1"/>
          </p:cNvSpPr>
          <p:nvPr>
            <p:ph type="ftr" sz="quarter" idx="11"/>
          </p:nvPr>
        </p:nvSpPr>
        <p:spPr>
          <a:xfrm>
            <a:off x="3124200" y="6356350"/>
            <a:ext cx="3392016" cy="365125"/>
          </a:xfrm>
        </p:spPr>
        <p:txBody>
          <a:bodyPr/>
          <a:lstStyle/>
          <a:p>
            <a:r>
              <a:rPr lang="da-DK" dirty="0"/>
              <a:t>Infomøde på Sejerø 13. december - 2022</a:t>
            </a:r>
            <a:endParaRPr lang="en-US" dirty="0"/>
          </a:p>
        </p:txBody>
      </p:sp>
      <p:sp>
        <p:nvSpPr>
          <p:cNvPr id="4" name="Pladsholder til slidenummer 3">
            <a:extLst>
              <a:ext uri="{FF2B5EF4-FFF2-40B4-BE49-F238E27FC236}">
                <a16:creationId xmlns:a16="http://schemas.microsoft.com/office/drawing/2014/main" id="{613DD56C-ED54-1239-49F7-B102C3EB358C}"/>
              </a:ext>
            </a:extLst>
          </p:cNvPr>
          <p:cNvSpPr>
            <a:spLocks noGrp="1"/>
          </p:cNvSpPr>
          <p:nvPr>
            <p:ph type="sldNum" sz="quarter" idx="12"/>
          </p:nvPr>
        </p:nvSpPr>
        <p:spPr/>
        <p:txBody>
          <a:bodyPr/>
          <a:lstStyle/>
          <a:p>
            <a:fld id="{6F18B540-549C-49F9-8A32-7B568160AF75}" type="slidenum">
              <a:rPr lang="en-US" smtClean="0"/>
              <a:pPr/>
              <a:t>7</a:t>
            </a:fld>
            <a:endParaRPr lang="en-US"/>
          </a:p>
        </p:txBody>
      </p:sp>
      <p:sp>
        <p:nvSpPr>
          <p:cNvPr id="5" name="Pladsholder til indhold 4">
            <a:extLst>
              <a:ext uri="{FF2B5EF4-FFF2-40B4-BE49-F238E27FC236}">
                <a16:creationId xmlns:a16="http://schemas.microsoft.com/office/drawing/2014/main" id="{38069175-E661-01E6-6D6F-9221946AADC1}"/>
              </a:ext>
            </a:extLst>
          </p:cNvPr>
          <p:cNvSpPr>
            <a:spLocks noGrp="1"/>
          </p:cNvSpPr>
          <p:nvPr>
            <p:ph sz="quarter" idx="13"/>
          </p:nvPr>
        </p:nvSpPr>
        <p:spPr/>
        <p:txBody>
          <a:bodyPr/>
          <a:lstStyle/>
          <a:p>
            <a:pPr marL="0" indent="0">
              <a:buNone/>
            </a:pPr>
            <a:r>
              <a:rPr lang="da-DK" dirty="0"/>
              <a:t>Bemanding: 3 mandsbetjent</a:t>
            </a:r>
          </a:p>
          <a:p>
            <a:pPr marL="0" indent="0">
              <a:buNone/>
            </a:pPr>
            <a:endParaRPr lang="da-DK" dirty="0"/>
          </a:p>
          <a:p>
            <a:pPr marL="0" indent="0">
              <a:buNone/>
            </a:pPr>
            <a:r>
              <a:rPr lang="da-DK" dirty="0"/>
              <a:t>Matros og maskinmester som en del af besætningen.</a:t>
            </a:r>
          </a:p>
        </p:txBody>
      </p:sp>
      <p:pic>
        <p:nvPicPr>
          <p:cNvPr id="6" name="Billede 5" descr="Et billede, der indeholder tekst&#10;&#10;Automatisk genereret beskrivelse">
            <a:extLst>
              <a:ext uri="{FF2B5EF4-FFF2-40B4-BE49-F238E27FC236}">
                <a16:creationId xmlns:a16="http://schemas.microsoft.com/office/drawing/2014/main" id="{FABD954C-275E-B80F-4321-0290E9556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6325968"/>
            <a:ext cx="1855712" cy="389320"/>
          </a:xfrm>
          <a:prstGeom prst="rect">
            <a:avLst/>
          </a:prstGeom>
        </p:spPr>
      </p:pic>
    </p:spTree>
    <p:extLst>
      <p:ext uri="{BB962C8B-B14F-4D97-AF65-F5344CB8AC3E}">
        <p14:creationId xmlns:p14="http://schemas.microsoft.com/office/powerpoint/2010/main" val="274260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7D63E-1731-4F6E-3B59-7DECF5A3F48A}"/>
              </a:ext>
            </a:extLst>
          </p:cNvPr>
          <p:cNvSpPr>
            <a:spLocks noGrp="1"/>
          </p:cNvSpPr>
          <p:nvPr>
            <p:ph type="title"/>
          </p:nvPr>
        </p:nvSpPr>
        <p:spPr/>
        <p:txBody>
          <a:bodyPr/>
          <a:lstStyle/>
          <a:p>
            <a:r>
              <a:rPr lang="en-US" dirty="0" err="1"/>
              <a:t>Belægningsanalyse</a:t>
            </a:r>
            <a:endParaRPr lang="da-DK" dirty="0"/>
          </a:p>
        </p:txBody>
      </p:sp>
      <p:sp>
        <p:nvSpPr>
          <p:cNvPr id="3" name="Subtitle 2">
            <a:extLst>
              <a:ext uri="{FF2B5EF4-FFF2-40B4-BE49-F238E27FC236}">
                <a16:creationId xmlns:a16="http://schemas.microsoft.com/office/drawing/2014/main" id="{3DCBFE51-EBCA-39A7-564D-9B48A8738A86}"/>
              </a:ext>
            </a:extLst>
          </p:cNvPr>
          <p:cNvSpPr>
            <a:spLocks noGrp="1"/>
          </p:cNvSpPr>
          <p:nvPr>
            <p:ph type="subTitle" idx="1"/>
          </p:nvPr>
        </p:nvSpPr>
        <p:spPr/>
        <p:txBody>
          <a:bodyPr/>
          <a:lstStyle/>
          <a:p>
            <a:r>
              <a:rPr lang="en-US" dirty="0" err="1"/>
              <a:t>Nøgletal</a:t>
            </a:r>
            <a:endParaRPr lang="da-DK" dirty="0"/>
          </a:p>
        </p:txBody>
      </p:sp>
      <p:sp>
        <p:nvSpPr>
          <p:cNvPr id="4" name="Text Placeholder 3">
            <a:extLst>
              <a:ext uri="{FF2B5EF4-FFF2-40B4-BE49-F238E27FC236}">
                <a16:creationId xmlns:a16="http://schemas.microsoft.com/office/drawing/2014/main" id="{0E7B1289-65F2-2F85-6EC6-6881E3BD29BF}"/>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046EB6E6-F7FE-DD2B-E516-2FF087F39F48}"/>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8</a:t>
            </a:fld>
            <a:endParaRPr lang="en-GB" dirty="0">
              <a:solidFill>
                <a:srgbClr val="FFFFFF"/>
              </a:solidFill>
              <a:latin typeface="Arial Narrow"/>
            </a:endParaRPr>
          </a:p>
        </p:txBody>
      </p:sp>
      <p:graphicFrame>
        <p:nvGraphicFramePr>
          <p:cNvPr id="10" name="Table 9">
            <a:extLst>
              <a:ext uri="{FF2B5EF4-FFF2-40B4-BE49-F238E27FC236}">
                <a16:creationId xmlns:a16="http://schemas.microsoft.com/office/drawing/2014/main" id="{80D17B3D-DDDA-BB99-AB06-0531EFA6AD46}"/>
              </a:ext>
            </a:extLst>
          </p:cNvPr>
          <p:cNvGraphicFramePr>
            <a:graphicFrameLocks noGrp="1"/>
          </p:cNvGraphicFramePr>
          <p:nvPr/>
        </p:nvGraphicFramePr>
        <p:xfrm>
          <a:off x="829309" y="1815745"/>
          <a:ext cx="7397616" cy="3317265"/>
        </p:xfrm>
        <a:graphic>
          <a:graphicData uri="http://schemas.openxmlformats.org/drawingml/2006/table">
            <a:tbl>
              <a:tblPr firstRow="1" firstCol="1" bandRow="1"/>
              <a:tblGrid>
                <a:gridCol w="5877832">
                  <a:extLst>
                    <a:ext uri="{9D8B030D-6E8A-4147-A177-3AD203B41FA5}">
                      <a16:colId xmlns:a16="http://schemas.microsoft.com/office/drawing/2014/main" val="2889674003"/>
                    </a:ext>
                  </a:extLst>
                </a:gridCol>
                <a:gridCol w="1519784">
                  <a:extLst>
                    <a:ext uri="{9D8B030D-6E8A-4147-A177-3AD203B41FA5}">
                      <a16:colId xmlns:a16="http://schemas.microsoft.com/office/drawing/2014/main" val="1676803306"/>
                    </a:ext>
                  </a:extLst>
                </a:gridCol>
              </a:tblGrid>
              <a:tr h="204273">
                <a:tc gridSpan="2">
                  <a:txBody>
                    <a:bodyPr/>
                    <a:lstStyle/>
                    <a:p>
                      <a:pPr algn="ctr">
                        <a:lnSpc>
                          <a:spcPct val="107000"/>
                        </a:lnSpc>
                        <a:spcAft>
                          <a:spcPts val="800"/>
                        </a:spcAft>
                      </a:pPr>
                      <a:r>
                        <a:rPr lang="da-DK" sz="12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Passagerer</a:t>
                      </a:r>
                      <a:endParaRPr lang="da-DK" sz="12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hMerge="1">
                  <a:txBody>
                    <a:bodyPr/>
                    <a:lstStyle/>
                    <a:p>
                      <a:endParaRPr lang="da-DK"/>
                    </a:p>
                  </a:txBody>
                  <a:tcPr/>
                </a:tc>
                <a:extLst>
                  <a:ext uri="{0D108BD9-81ED-4DB2-BD59-A6C34878D82A}">
                    <a16:rowId xmlns:a16="http://schemas.microsoft.com/office/drawing/2014/main" val="447823049"/>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Andel af overfarter, hvor Sejerøfærgens passagerkapacitet (245) udnyttes fuldt</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0%</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379808"/>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Andel af overfarter, hvor passagerbelægningen overstiger 147 (Svarende til D46-12)</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0.2%</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880944"/>
                  </a:ext>
                </a:extLst>
              </a:tr>
              <a:tr h="204273">
                <a:tc gridSpan="2">
                  <a:txBody>
                    <a:bodyPr/>
                    <a:lstStyle/>
                    <a:p>
                      <a:pPr algn="ctr">
                        <a:lnSpc>
                          <a:spcPct val="107000"/>
                        </a:lnSpc>
                        <a:spcAft>
                          <a:spcPts val="800"/>
                        </a:spcAft>
                      </a:pPr>
                      <a:r>
                        <a:rPr lang="da-DK" sz="12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Biler</a:t>
                      </a:r>
                      <a:endParaRPr lang="da-DK" sz="12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hMerge="1">
                  <a:txBody>
                    <a:bodyPr/>
                    <a:lstStyle/>
                    <a:p>
                      <a:endParaRPr lang="da-DK"/>
                    </a:p>
                  </a:txBody>
                  <a:tcPr/>
                </a:tc>
                <a:extLst>
                  <a:ext uri="{0D108BD9-81ED-4DB2-BD59-A6C34878D82A}">
                    <a16:rowId xmlns:a16="http://schemas.microsoft.com/office/drawing/2014/main" val="652195132"/>
                  </a:ext>
                </a:extLst>
              </a:tr>
              <a:tr h="252312">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Andel af overfarter, hvor Sejerøfærgens bilkapacitet inkl. hængedæk (36) udnyttes fuldt</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2.3%</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290180"/>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Andel af overfarter, hvor bil-enhedsbelægningen overstiger 24 (Svarende til D46-12)</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14.5%</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698874"/>
                  </a:ext>
                </a:extLst>
              </a:tr>
              <a:tr h="204273">
                <a:tc gridSpan="2">
                  <a:txBody>
                    <a:bodyPr/>
                    <a:lstStyle/>
                    <a:p>
                      <a:pPr algn="ctr">
                        <a:lnSpc>
                          <a:spcPct val="107000"/>
                        </a:lnSpc>
                        <a:spcAft>
                          <a:spcPts val="800"/>
                        </a:spcAft>
                      </a:pPr>
                      <a:r>
                        <a:rPr lang="da-DK" sz="12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Lastbiler 38t</a:t>
                      </a:r>
                      <a:endParaRPr lang="da-DK" sz="12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hMerge="1">
                  <a:txBody>
                    <a:bodyPr/>
                    <a:lstStyle/>
                    <a:p>
                      <a:endParaRPr lang="da-DK"/>
                    </a:p>
                  </a:txBody>
                  <a:tcPr/>
                </a:tc>
                <a:extLst>
                  <a:ext uri="{0D108BD9-81ED-4DB2-BD59-A6C34878D82A}">
                    <a16:rowId xmlns:a16="http://schemas.microsoft.com/office/drawing/2014/main" val="1000545567"/>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Antal afgange med 1 38t lastbil</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501</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8049359"/>
                  </a:ext>
                </a:extLst>
              </a:tr>
              <a:tr h="204351">
                <a:tc>
                  <a:txBody>
                    <a:bodyPr/>
                    <a:lstStyle/>
                    <a:p>
                      <a:pPr>
                        <a:lnSpc>
                          <a:spcPct val="107000"/>
                        </a:lnSpc>
                        <a:spcAft>
                          <a:spcPts val="800"/>
                        </a:spcAft>
                      </a:pPr>
                      <a:r>
                        <a:rPr lang="da-DK" sz="1200" dirty="0">
                          <a:effectLst/>
                          <a:latin typeface="Arial Narrow" panose="020B0606020202030204" pitchFamily="34" charset="0"/>
                          <a:ea typeface="Arial Narrow" panose="020B0606020202030204" pitchFamily="34" charset="0"/>
                          <a:cs typeface="Times New Roman" panose="02020603050405020304" pitchFamily="18" charset="0"/>
                        </a:rPr>
                        <a:t>Antal afgange med 2 38t lastbiler</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135</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529271"/>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Antal afgange med 3 38t lastbiler</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30</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2257444"/>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Max antal 38t lastbiler på én dag</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14</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1972396"/>
                  </a:ext>
                </a:extLst>
              </a:tr>
              <a:tr h="204273">
                <a:tc gridSpan="2">
                  <a:txBody>
                    <a:bodyPr/>
                    <a:lstStyle/>
                    <a:p>
                      <a:pPr algn="ctr">
                        <a:lnSpc>
                          <a:spcPct val="107000"/>
                        </a:lnSpc>
                        <a:spcAft>
                          <a:spcPts val="800"/>
                        </a:spcAft>
                      </a:pPr>
                      <a:r>
                        <a:rPr lang="da-DK" sz="1200" b="1">
                          <a:solidFill>
                            <a:srgbClr val="FFFFFF"/>
                          </a:solidFill>
                          <a:effectLst/>
                          <a:latin typeface="Arial Narrow" panose="020B0606020202030204" pitchFamily="34" charset="0"/>
                          <a:ea typeface="Arial Narrow" panose="020B0606020202030204" pitchFamily="34" charset="0"/>
                          <a:cs typeface="Times New Roman" panose="02020603050405020304" pitchFamily="18" charset="0"/>
                        </a:rPr>
                        <a:t>Lastbiler 56t</a:t>
                      </a:r>
                      <a:endParaRPr lang="da-DK" sz="1200">
                        <a:effectLst/>
                        <a:latin typeface="Arial Narrow" panose="020B0606020202030204" pitchFamily="34" charset="0"/>
                        <a:ea typeface="Arial Narrow" panose="020B0606020202030204" pitchFamily="34" charset="0"/>
                        <a:cs typeface="Times New Roman" panose="02020603050405020304" pitchFamily="18" charset="0"/>
                      </a:endParaRP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6A7F"/>
                    </a:solidFill>
                  </a:tcPr>
                </a:tc>
                <a:tc hMerge="1">
                  <a:txBody>
                    <a:bodyPr/>
                    <a:lstStyle/>
                    <a:p>
                      <a:endParaRPr lang="da-DK"/>
                    </a:p>
                  </a:txBody>
                  <a:tcPr/>
                </a:tc>
                <a:extLst>
                  <a:ext uri="{0D108BD9-81ED-4DB2-BD59-A6C34878D82A}">
                    <a16:rowId xmlns:a16="http://schemas.microsoft.com/office/drawing/2014/main" val="3189951954"/>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Antal afgange med 1 56t lastbil</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215</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718013"/>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Antal afgange med 2 56t lastbiler</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26</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493945"/>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Antal afgange med 3 56t lastbiler</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0</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941508"/>
                  </a:ext>
                </a:extLst>
              </a:tr>
              <a:tr h="204351">
                <a:tc>
                  <a:txBody>
                    <a:bodyPr/>
                    <a:lstStyle/>
                    <a:p>
                      <a:pPr>
                        <a:lnSpc>
                          <a:spcPct val="107000"/>
                        </a:lnSpc>
                        <a:spcAft>
                          <a:spcPts val="800"/>
                        </a:spcAft>
                      </a:pPr>
                      <a:r>
                        <a:rPr lang="da-DK" sz="1200">
                          <a:effectLst/>
                          <a:latin typeface="Arial Narrow" panose="020B0606020202030204" pitchFamily="34" charset="0"/>
                          <a:ea typeface="Arial Narrow" panose="020B0606020202030204" pitchFamily="34" charset="0"/>
                          <a:cs typeface="Times New Roman" panose="02020603050405020304" pitchFamily="18" charset="0"/>
                        </a:rPr>
                        <a:t>Max antal 56t lastbiler på en dag</a:t>
                      </a:r>
                    </a:p>
                  </a:txBody>
                  <a:tcPr marL="46649" marR="46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a-DK" sz="1200" dirty="0">
                          <a:effectLst/>
                          <a:latin typeface="Arial Narrow" panose="020B0606020202030204" pitchFamily="34" charset="0"/>
                          <a:ea typeface="Arial Narrow" panose="020B0606020202030204" pitchFamily="34" charset="0"/>
                          <a:cs typeface="Times New Roman" panose="02020603050405020304" pitchFamily="18" charset="0"/>
                        </a:rPr>
                        <a:t>6</a:t>
                      </a:r>
                    </a:p>
                  </a:txBody>
                  <a:tcPr marL="46649" marR="46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331507"/>
                  </a:ext>
                </a:extLst>
              </a:tr>
            </a:tbl>
          </a:graphicData>
        </a:graphic>
      </p:graphicFrame>
    </p:spTree>
    <p:extLst>
      <p:ext uri="{BB962C8B-B14F-4D97-AF65-F5344CB8AC3E}">
        <p14:creationId xmlns:p14="http://schemas.microsoft.com/office/powerpoint/2010/main" val="321934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A13582-1F90-E1C8-7522-388D9316478B}"/>
              </a:ext>
            </a:extLst>
          </p:cNvPr>
          <p:cNvSpPr>
            <a:spLocks noGrp="1"/>
          </p:cNvSpPr>
          <p:nvPr>
            <p:ph type="title"/>
          </p:nvPr>
        </p:nvSpPr>
        <p:spPr/>
        <p:txBody>
          <a:bodyPr/>
          <a:lstStyle/>
          <a:p>
            <a:r>
              <a:rPr lang="en-US" dirty="0"/>
              <a:t>Eksempel </a:t>
            </a:r>
            <a:r>
              <a:rPr lang="en-US" dirty="0" err="1"/>
              <a:t>på</a:t>
            </a:r>
            <a:r>
              <a:rPr lang="en-US" dirty="0"/>
              <a:t> Basis </a:t>
            </a:r>
            <a:r>
              <a:rPr lang="en-US" dirty="0" err="1"/>
              <a:t>sejlplan</a:t>
            </a:r>
            <a:endParaRPr lang="da-DK" dirty="0"/>
          </a:p>
        </p:txBody>
      </p:sp>
      <p:sp>
        <p:nvSpPr>
          <p:cNvPr id="10" name="Text Placeholder 9">
            <a:extLst>
              <a:ext uri="{FF2B5EF4-FFF2-40B4-BE49-F238E27FC236}">
                <a16:creationId xmlns:a16="http://schemas.microsoft.com/office/drawing/2014/main" id="{C588388E-0388-3547-944F-0028467E4BEE}"/>
              </a:ext>
            </a:extLst>
          </p:cNvPr>
          <p:cNvSpPr>
            <a:spLocks noGrp="1"/>
          </p:cNvSpPr>
          <p:nvPr>
            <p:ph type="body" sz="quarter" idx="15"/>
          </p:nvPr>
        </p:nvSpPr>
        <p:spPr/>
        <p:txBody>
          <a:bodyPr/>
          <a:lstStyle/>
          <a:p>
            <a:endParaRPr lang="da-DK"/>
          </a:p>
        </p:txBody>
      </p:sp>
      <p:sp>
        <p:nvSpPr>
          <p:cNvPr id="5" name="Slide Number Placeholder 4">
            <a:extLst>
              <a:ext uri="{FF2B5EF4-FFF2-40B4-BE49-F238E27FC236}">
                <a16:creationId xmlns:a16="http://schemas.microsoft.com/office/drawing/2014/main" id="{8190ACB5-4D35-311C-0CDA-82E8EFD7C526}"/>
              </a:ext>
            </a:extLst>
          </p:cNvPr>
          <p:cNvSpPr>
            <a:spLocks noGrp="1"/>
          </p:cNvSpPr>
          <p:nvPr>
            <p:ph type="sldNum" sz="quarter" idx="12"/>
          </p:nvPr>
        </p:nvSpPr>
        <p:spPr/>
        <p:txBody>
          <a:bodyPr/>
          <a:lstStyle/>
          <a:p>
            <a:pPr defTabSz="676551"/>
            <a:fld id="{667EC89C-17A0-4E64-A6D2-B825673CEEDF}" type="slidenum">
              <a:rPr lang="en-GB">
                <a:solidFill>
                  <a:srgbClr val="FFFFFF"/>
                </a:solidFill>
                <a:latin typeface="Arial Narrow"/>
              </a:rPr>
              <a:pPr defTabSz="676551"/>
              <a:t>9</a:t>
            </a:fld>
            <a:endParaRPr lang="en-GB" dirty="0">
              <a:solidFill>
                <a:srgbClr val="FFFFFF"/>
              </a:solidFill>
              <a:latin typeface="Arial Narrow"/>
            </a:endParaRPr>
          </a:p>
        </p:txBody>
      </p:sp>
      <p:sp>
        <p:nvSpPr>
          <p:cNvPr id="9" name="Subtitle 8">
            <a:extLst>
              <a:ext uri="{FF2B5EF4-FFF2-40B4-BE49-F238E27FC236}">
                <a16:creationId xmlns:a16="http://schemas.microsoft.com/office/drawing/2014/main" id="{B6F589C4-E086-9906-CA8B-3F4ECAD2B8A6}"/>
              </a:ext>
            </a:extLst>
          </p:cNvPr>
          <p:cNvSpPr>
            <a:spLocks noGrp="1"/>
          </p:cNvSpPr>
          <p:nvPr>
            <p:ph type="subTitle" idx="1"/>
          </p:nvPr>
        </p:nvSpPr>
        <p:spPr/>
        <p:txBody>
          <a:bodyPr/>
          <a:lstStyle/>
          <a:p>
            <a:endParaRPr lang="da-DK" dirty="0"/>
          </a:p>
        </p:txBody>
      </p:sp>
      <p:pic>
        <p:nvPicPr>
          <p:cNvPr id="12" name="Picture 11">
            <a:extLst>
              <a:ext uri="{FF2B5EF4-FFF2-40B4-BE49-F238E27FC236}">
                <a16:creationId xmlns:a16="http://schemas.microsoft.com/office/drawing/2014/main" id="{780A84F3-9555-4C78-A2CA-568BE79F94F0}"/>
              </a:ext>
            </a:extLst>
          </p:cNvPr>
          <p:cNvPicPr>
            <a:picLocks noChangeAspect="1"/>
          </p:cNvPicPr>
          <p:nvPr/>
        </p:nvPicPr>
        <p:blipFill>
          <a:blip r:embed="rId2"/>
          <a:stretch>
            <a:fillRect/>
          </a:stretch>
        </p:blipFill>
        <p:spPr>
          <a:xfrm>
            <a:off x="1780051" y="1904889"/>
            <a:ext cx="5270754" cy="3430600"/>
          </a:xfrm>
          <a:prstGeom prst="rect">
            <a:avLst/>
          </a:prstGeom>
        </p:spPr>
      </p:pic>
    </p:spTree>
    <p:extLst>
      <p:ext uri="{BB962C8B-B14F-4D97-AF65-F5344CB8AC3E}">
        <p14:creationId xmlns:p14="http://schemas.microsoft.com/office/powerpoint/2010/main" val="33497634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4r86f4LHSxKtPTy7W1aC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w0x2lpP7QQaui6p5VPbrs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3bmNQ2clSvSV9m7vBcUg0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VkNiMmkCTeOn0x6beUtc8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jtauHQVSIaUIca4NcjIw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iKBjjFmSOG2G6jFEswao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2Bm2USlsRsar4b2PwB.m3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KYqtSqj0QQOF_y6r1.ZGM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T0oEBR0LSiakeT6eUF0MQA"/>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90IHP8_xSXO_OUWp7sL9M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3PTpRGmRhqBJVZoVYKWF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gXvEYiFeSTq3pfIKnPOIZ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AHJZ3RzToKutoTkqJk5Pg"/>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xJwC3bXJRRa2SvXDihCLx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acpBOzwSJWGwqcxdSGll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cl4OcJjuQC.26rwt_df7b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F9ImXVQFTiOliTyD_KhKh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I.6tLfNReC4ffTu9D18fQ"/>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LLQs7mpFSxyWuJZgIeZeo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utVciDGZSGK6Tt_CQMy_S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62AGnXkvStWN7.F_HbQgK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bHh7hnr7SAOMvIXkuoobu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_e.J3bqMQDqYZoGRE8zuXg"/>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RiKBjjFmSOG2G6jFEswaow"/>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0Y7BazKSWKahQnXjgPco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r86f4LHSxKtPTy7W1aCV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w0x2lpP7QQaui6p5VPbrs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3bmNQ2clSvSV9m7vBcUg0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kNiMmkCTeOn0x6beUtc8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ljtauHQVSIaUIca4NcjIw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0Y7BazKSWKahQnXjgPco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2Bm2USlsRsar4b2PwB.m3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KYqtSqj0QQOF_y6r1.ZGM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lundborg Kommune master ">
  <a:themeElements>
    <a:clrScheme name="Brugerdefineret 2">
      <a:dk1>
        <a:srgbClr val="000000"/>
      </a:dk1>
      <a:lt1>
        <a:sysClr val="window" lastClr="FFFFFF"/>
      </a:lt1>
      <a:dk2>
        <a:srgbClr val="464F5E"/>
      </a:dk2>
      <a:lt2>
        <a:srgbClr val="E9EAEC"/>
      </a:lt2>
      <a:accent1>
        <a:srgbClr val="BC2108"/>
      </a:accent1>
      <a:accent2>
        <a:srgbClr val="4F9FE5"/>
      </a:accent2>
      <a:accent3>
        <a:srgbClr val="ACA588"/>
      </a:accent3>
      <a:accent4>
        <a:srgbClr val="9CD33B"/>
      </a:accent4>
      <a:accent5>
        <a:srgbClr val="EBD400"/>
      </a:accent5>
      <a:accent6>
        <a:srgbClr val="DE6300"/>
      </a:accent6>
      <a:hlink>
        <a:srgbClr val="0000FF"/>
      </a:hlink>
      <a:folHlink>
        <a:srgbClr val="DE00E3"/>
      </a:folHlink>
    </a:clrScheme>
    <a:fontScheme name="Kalundborg">
      <a:majorFont>
        <a:latin typeface="Verdana"/>
        <a:ea typeface=""/>
        <a:cs typeface=""/>
      </a:majorFont>
      <a:minorFont>
        <a:latin typeface="Verdana"/>
        <a:ea typeface=""/>
        <a:cs typeface=""/>
      </a:minorFont>
    </a:fontScheme>
    <a:fmtScheme name="Kalundbor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0" cap="flat" cmpd="sng" algn="ctr">
          <a:solidFill>
            <a:schemeClr val="phClr">
              <a:shade val="95000"/>
              <a:satMod val="105000"/>
            </a:schemeClr>
          </a:solidFill>
          <a:prstDash val="solid"/>
        </a:ln>
        <a:ln w="952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potx  -  Skrivebeskyttet" id="{72EC9212-CA98-452D-825B-C372E55297D4}" vid="{18994100-4EDE-4CF1-822A-E7387B70AF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MT_Big Screen_UK">
  <a:themeElements>
    <a:clrScheme name="Valcon stor skærm">
      <a:dk1>
        <a:srgbClr val="FFFFFF"/>
      </a:dk1>
      <a:lt1>
        <a:srgbClr val="1E2F39"/>
      </a:lt1>
      <a:dk2>
        <a:srgbClr val="677578"/>
      </a:dk2>
      <a:lt2>
        <a:srgbClr val="F69E00"/>
      </a:lt2>
      <a:accent1>
        <a:srgbClr val="008DB1"/>
      </a:accent1>
      <a:accent2>
        <a:srgbClr val="456A7F"/>
      </a:accent2>
      <a:accent3>
        <a:srgbClr val="30B0CF"/>
      </a:accent3>
      <a:accent4>
        <a:srgbClr val="69C1BC"/>
      </a:accent4>
      <a:accent5>
        <a:srgbClr val="92A888"/>
      </a:accent5>
      <a:accent6>
        <a:srgbClr val="6993A3"/>
      </a:accent6>
      <a:hlink>
        <a:srgbClr val="0000FF"/>
      </a:hlink>
      <a:folHlink>
        <a:srgbClr val="800080"/>
      </a:folHlink>
    </a:clrScheme>
    <a:fontScheme name="Arial Narrow">
      <a:majorFont>
        <a:latin typeface="Arial Narrow"/>
        <a:ea typeface=""/>
        <a:cs typeface=""/>
      </a:majorFont>
      <a:minorFont>
        <a:latin typeface="Arial Narrow"/>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a:noFill/>
        </a:ln>
      </a:spPr>
      <a:bodyPr rtlCol="0" anchor="ctr"/>
      <a:lstStyle>
        <a:defPPr algn="ctr">
          <a:lnSpc>
            <a:spcPct val="90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sz="2400" kern="1200" spc="-10" baseline="0" dirty="0" err="1" smtClean="0">
            <a:solidFill>
              <a:schemeClr val="tx1"/>
            </a:solidFill>
            <a:latin typeface="Arial Narrow" panose="020B0606020202030204" pitchFamily="34" charset="0"/>
            <a:ea typeface="+mn-ea"/>
            <a:cs typeface="+mn-cs"/>
          </a:defRPr>
        </a:defPPr>
      </a:lstStyle>
    </a:txDef>
  </a:objectDefaults>
  <a:extraClrSchemeLst/>
  <a:extLst>
    <a:ext uri="{05A4C25C-085E-4340-85A3-A5531E510DB2}">
      <thm15:themeFamily xmlns:thm15="http://schemas.microsoft.com/office/thememl/2012/main" name="OMT.potx" id="{5763AA0E-A1BF-4D56-ABD8-DB001155C675}" vid="{645CA5AF-EDC7-419C-96EF-AC56E6CDEFA0}"/>
    </a:ext>
  </a:extLst>
</a:theme>
</file>

<file path=ppt/theme/theme4.xml><?xml version="1.0" encoding="utf-8"?>
<a:theme xmlns:a="http://schemas.openxmlformats.org/drawingml/2006/main" name="OMT_Standard_UK">
  <a:themeElements>
    <a:clrScheme name="Custom 5">
      <a:dk1>
        <a:srgbClr val="1E2F39"/>
      </a:dk1>
      <a:lt1>
        <a:srgbClr val="FFFFFF"/>
      </a:lt1>
      <a:dk2>
        <a:srgbClr val="677578"/>
      </a:dk2>
      <a:lt2>
        <a:srgbClr val="F69E00"/>
      </a:lt2>
      <a:accent1>
        <a:srgbClr val="008DB1"/>
      </a:accent1>
      <a:accent2>
        <a:srgbClr val="456A7F"/>
      </a:accent2>
      <a:accent3>
        <a:srgbClr val="30B0CF"/>
      </a:accent3>
      <a:accent4>
        <a:srgbClr val="69C1BC"/>
      </a:accent4>
      <a:accent5>
        <a:srgbClr val="92A888"/>
      </a:accent5>
      <a:accent6>
        <a:srgbClr val="6993A3"/>
      </a:accent6>
      <a:hlink>
        <a:srgbClr val="30B0CF"/>
      </a:hlink>
      <a:folHlink>
        <a:srgbClr val="82CFE2"/>
      </a:folHlink>
    </a:clrScheme>
    <a:fontScheme name="Arial Narrow">
      <a:majorFont>
        <a:latin typeface="Arial Narrow"/>
        <a:ea typeface=""/>
        <a:cs typeface=""/>
      </a:majorFont>
      <a:minorFont>
        <a:latin typeface="Arial Narrow"/>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2F39"/>
        </a:solidFill>
        <a:ln w="9525">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E2F3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1200"/>
          </a:spcBef>
          <a:defRPr sz="1600" kern="1200" dirty="0" err="1" smtClean="0">
            <a:solidFill>
              <a:schemeClr val="tx1"/>
            </a:solidFill>
            <a:effectLst/>
            <a:latin typeface="+mn-lt"/>
            <a:ea typeface="+mn-ea"/>
            <a:cs typeface="+mn-cs"/>
          </a:defRPr>
        </a:defPPr>
      </a:lstStyle>
    </a:txDef>
  </a:objectDefaults>
  <a:extraClrSchemeLst/>
  <a:extLst>
    <a:ext uri="{05A4C25C-085E-4340-85A3-A5531E510DB2}">
      <thm15:themeFamily xmlns:thm15="http://schemas.microsoft.com/office/thememl/2012/main" name="OMT.potx" id="{5763AA0E-A1BF-4D56-ABD8-DB001155C675}" vid="{5B558E19-6A89-4B80-908F-BEBC728EA6E4}"/>
    </a:ext>
  </a:extLst>
</a:theme>
</file>

<file path=ppt/theme/theme5.xml><?xml version="1.0" encoding="utf-8"?>
<a:theme xmlns:a="http://schemas.openxmlformats.org/drawingml/2006/main" name="1_OMT_Big Screen_UK">
  <a:themeElements>
    <a:clrScheme name="Valcon stor skærm">
      <a:dk1>
        <a:srgbClr val="FFFFFF"/>
      </a:dk1>
      <a:lt1>
        <a:srgbClr val="1E2F39"/>
      </a:lt1>
      <a:dk2>
        <a:srgbClr val="677578"/>
      </a:dk2>
      <a:lt2>
        <a:srgbClr val="F69E00"/>
      </a:lt2>
      <a:accent1>
        <a:srgbClr val="008DB1"/>
      </a:accent1>
      <a:accent2>
        <a:srgbClr val="456A7F"/>
      </a:accent2>
      <a:accent3>
        <a:srgbClr val="30B0CF"/>
      </a:accent3>
      <a:accent4>
        <a:srgbClr val="69C1BC"/>
      </a:accent4>
      <a:accent5>
        <a:srgbClr val="92A888"/>
      </a:accent5>
      <a:accent6>
        <a:srgbClr val="6993A3"/>
      </a:accent6>
      <a:hlink>
        <a:srgbClr val="0000FF"/>
      </a:hlink>
      <a:folHlink>
        <a:srgbClr val="800080"/>
      </a:folHlink>
    </a:clrScheme>
    <a:fontScheme name="Arial Narrow">
      <a:majorFont>
        <a:latin typeface="Arial Narrow"/>
        <a:ea typeface=""/>
        <a:cs typeface=""/>
      </a:majorFont>
      <a:minorFont>
        <a:latin typeface="Arial Narrow"/>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a:noFill/>
        </a:ln>
      </a:spPr>
      <a:bodyPr rtlCol="0" anchor="ctr"/>
      <a:lstStyle>
        <a:defPPr algn="ctr">
          <a:lnSpc>
            <a:spcPct val="90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sz="2400" kern="1200" spc="-10" baseline="0" dirty="0" err="1" smtClean="0">
            <a:solidFill>
              <a:schemeClr val="tx1"/>
            </a:solidFill>
            <a:latin typeface="Arial Narrow" panose="020B0606020202030204" pitchFamily="34" charset="0"/>
            <a:ea typeface="+mn-ea"/>
            <a:cs typeface="+mn-cs"/>
          </a:defRPr>
        </a:defPPr>
      </a:lstStyle>
    </a:txDef>
  </a:objectDefaults>
  <a:extraClrSchemeLst/>
  <a:extLst>
    <a:ext uri="{05A4C25C-085E-4340-85A3-A5531E510DB2}">
      <thm15:themeFamily xmlns:thm15="http://schemas.microsoft.com/office/thememl/2012/main" name="OMT.potx" id="{5763AA0E-A1BF-4D56-ABD8-DB001155C675}" vid="{645CA5AF-EDC7-419C-96EF-AC56E6CDEFA0}"/>
    </a:ext>
  </a:ext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1326</TotalTime>
  <Words>2299</Words>
  <Application>Microsoft Office PowerPoint</Application>
  <PresentationFormat>Skærmshow (4:3)</PresentationFormat>
  <Paragraphs>463</Paragraphs>
  <Slides>43</Slides>
  <Notes>10</Notes>
  <HiddenSlides>0</HiddenSlides>
  <MMClips>0</MMClips>
  <ScaleCrop>false</ScaleCrop>
  <HeadingPairs>
    <vt:vector size="8" baseType="variant">
      <vt:variant>
        <vt:lpstr>Benyttede skrifttyper</vt:lpstr>
      </vt:variant>
      <vt:variant>
        <vt:i4>7</vt:i4>
      </vt:variant>
      <vt:variant>
        <vt:lpstr>Tema</vt:lpstr>
      </vt:variant>
      <vt:variant>
        <vt:i4>5</vt:i4>
      </vt:variant>
      <vt:variant>
        <vt:lpstr>Integrerede OLE-servere</vt:lpstr>
      </vt:variant>
      <vt:variant>
        <vt:i4>1</vt:i4>
      </vt:variant>
      <vt:variant>
        <vt:lpstr>Slidetitler</vt:lpstr>
      </vt:variant>
      <vt:variant>
        <vt:i4>43</vt:i4>
      </vt:variant>
    </vt:vector>
  </HeadingPairs>
  <TitlesOfParts>
    <vt:vector size="56" baseType="lpstr">
      <vt:lpstr>Arial</vt:lpstr>
      <vt:lpstr>Arial Narrow</vt:lpstr>
      <vt:lpstr>Calibri</vt:lpstr>
      <vt:lpstr>Georgia</vt:lpstr>
      <vt:lpstr>HelveticaNeueLT Std Lt Cn</vt:lpstr>
      <vt:lpstr>Symbol</vt:lpstr>
      <vt:lpstr>Verdana</vt:lpstr>
      <vt:lpstr>Kalundborg Kommune master </vt:lpstr>
      <vt:lpstr>Office Theme</vt:lpstr>
      <vt:lpstr>OMT_Big Screen_UK</vt:lpstr>
      <vt:lpstr>OMT_Standard_UK</vt:lpstr>
      <vt:lpstr>1_OMT_Big Screen_UK</vt:lpstr>
      <vt:lpstr>think-cell Slide</vt:lpstr>
      <vt:lpstr>Status på proces for indkøb af nye færger</vt:lpstr>
      <vt:lpstr>PowerPoint-præsentation</vt:lpstr>
      <vt:lpstr>PowerPoint-præsentation</vt:lpstr>
      <vt:lpstr>Kommunalbestyrelsens mål</vt:lpstr>
      <vt:lpstr>PowerPoint-præsentation</vt:lpstr>
      <vt:lpstr>  Færgeløsning – status siden sidst</vt:lpstr>
      <vt:lpstr>Besætning</vt:lpstr>
      <vt:lpstr>Belægningsanalyse</vt:lpstr>
      <vt:lpstr>Eksempel på Basis sejlplan</vt:lpstr>
      <vt:lpstr>Eksempel på Basis sejlplan</vt:lpstr>
      <vt:lpstr>Eksempel på Basis plus sejlplan</vt:lpstr>
      <vt:lpstr>Eksempel på Basis sejlplan</vt:lpstr>
      <vt:lpstr>Sødygtighed</vt:lpstr>
      <vt:lpstr>PowerPoint-præsentation</vt:lpstr>
      <vt:lpstr>PowerPoint-præsentation</vt:lpstr>
      <vt:lpstr>Metode, usikkerheder og begrænsninger</vt:lpstr>
      <vt:lpstr>Hovedkonklusioner</vt:lpstr>
      <vt:lpstr>Input fra følgegruppen d. 29 nov. - 2022</vt:lpstr>
      <vt:lpstr>Bilækvivalenter</vt:lpstr>
      <vt:lpstr>Bilækvivalenter</vt:lpstr>
      <vt:lpstr>Standardfærge til sejerøoverfarten</vt:lpstr>
      <vt:lpstr>Standardfærge til sejerøoverfarten</vt:lpstr>
      <vt:lpstr>Standardfærge til sejerøoverfarten</vt:lpstr>
      <vt:lpstr>Standardfærge til sejerøoverfarten</vt:lpstr>
      <vt:lpstr>Standardfærge til sejerøoverfarten</vt:lpstr>
      <vt:lpstr>Standardfærge til sejerøoverfarten</vt:lpstr>
      <vt:lpstr>Standardfærge til sejerøoverfarten</vt:lpstr>
      <vt:lpstr>Næste skridt</vt:lpstr>
      <vt:lpstr>PowerPoint-præsentation</vt:lpstr>
      <vt:lpstr>PowerPoint-præsentation</vt:lpstr>
      <vt:lpstr>Belægningsanalysen</vt:lpstr>
      <vt:lpstr>Kapacitet biler</vt:lpstr>
      <vt:lpstr>Kapacitet lastbiler</vt:lpstr>
      <vt:lpstr>Fartplaner og økonomi</vt:lpstr>
      <vt:lpstr>Komfort og sødygtighed</vt:lpstr>
      <vt:lpstr>Vores oplevelser</vt:lpstr>
      <vt:lpstr>På Sejerø ønsker vi</vt:lpstr>
      <vt:lpstr>Udfordringer med nuværende drift </vt:lpstr>
      <vt:lpstr> Proces for indkøb – rammeaftale </vt:lpstr>
      <vt:lpstr> Status på den politisk proces</vt:lpstr>
      <vt:lpstr> </vt:lpstr>
      <vt:lpstr> Afrunding og det videre forløb</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 for indkøb af nye færger</dc:title>
  <dc:creator>Thomas Nielsen</dc:creator>
  <cp:lastModifiedBy>Thomas Nielsen</cp:lastModifiedBy>
  <cp:revision>8</cp:revision>
  <dcterms:created xsi:type="dcterms:W3CDTF">2022-04-25T12:00:58Z</dcterms:created>
  <dcterms:modified xsi:type="dcterms:W3CDTF">2022-12-15T09:25:52Z</dcterms:modified>
</cp:coreProperties>
</file>